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1" r:id="rId3"/>
    <p:sldId id="262" r:id="rId4"/>
    <p:sldId id="263" r:id="rId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FB6FE9-01F1-4878-9F3B-9F745097B0E6}" v="62" dt="2026-02-09T15:57:33.8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63" autoAdjust="0"/>
    <p:restoredTop sz="93199"/>
  </p:normalViewPr>
  <p:slideViewPr>
    <p:cSldViewPr snapToGrid="0">
      <p:cViewPr varScale="1">
        <p:scale>
          <a:sx n="104" d="100"/>
          <a:sy n="104" d="100"/>
        </p:scale>
        <p:origin x="880"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1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431512-F237-4DDA-9905-508E1E0047D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7179A2CB-8ADC-482F-BA40-D7BE8150F868}">
      <dgm:prSet custT="1"/>
      <dgm:spPr/>
      <dgm:t>
        <a:bodyPr/>
        <a:lstStyle/>
        <a:p>
          <a:r>
            <a:rPr lang="en-US" sz="1400" b="1" dirty="0"/>
            <a:t>Title of Study:</a:t>
          </a:r>
          <a:r>
            <a:rPr lang="en-US" sz="1400" b="1" noProof="1">
              <a:latin typeface="+mn-lt"/>
            </a:rPr>
            <a:t>Latin American Consortium of the Hereditary Tumor Study Group</a:t>
          </a:r>
          <a:endParaRPr lang="en-US" sz="1400" b="1" dirty="0"/>
        </a:p>
      </dgm:t>
    </dgm:pt>
    <dgm:pt modelId="{D7CC3597-56B5-430D-A6FA-292A08BEC7E4}" type="parTrans" cxnId="{EF395583-C6B3-4126-A201-E2037F84FF8C}">
      <dgm:prSet/>
      <dgm:spPr/>
      <dgm:t>
        <a:bodyPr/>
        <a:lstStyle/>
        <a:p>
          <a:endParaRPr lang="en-US"/>
        </a:p>
      </dgm:t>
    </dgm:pt>
    <dgm:pt modelId="{FE7C5B1B-7F33-4A48-A471-C669BFF115EF}" type="sibTrans" cxnId="{EF395583-C6B3-4126-A201-E2037F84FF8C}">
      <dgm:prSet/>
      <dgm:spPr/>
      <dgm:t>
        <a:bodyPr/>
        <a:lstStyle/>
        <a:p>
          <a:endParaRPr lang="en-US"/>
        </a:p>
      </dgm:t>
    </dgm:pt>
    <dgm:pt modelId="{EA2F780F-BCB5-4295-907C-7506BCC6956A}">
      <dgm:prSet custT="1"/>
      <dgm:spPr/>
      <dgm:t>
        <a:bodyPr/>
        <a:lstStyle/>
        <a:p>
          <a:r>
            <a:rPr lang="en-US" sz="1400" b="1" dirty="0"/>
            <a:t>Lead Institution(s): LATAM Hereditary Tumor Study Group</a:t>
          </a:r>
        </a:p>
      </dgm:t>
    </dgm:pt>
    <dgm:pt modelId="{FA920194-5002-492D-B7B4-C5B232B704E9}" type="parTrans" cxnId="{9357BC52-F8E1-4B32-A930-01BD18F89F95}">
      <dgm:prSet/>
      <dgm:spPr/>
      <dgm:t>
        <a:bodyPr/>
        <a:lstStyle/>
        <a:p>
          <a:endParaRPr lang="en-US"/>
        </a:p>
      </dgm:t>
    </dgm:pt>
    <dgm:pt modelId="{61E6B164-9F5F-4C05-9EFE-E92553DF5455}" type="sibTrans" cxnId="{9357BC52-F8E1-4B32-A930-01BD18F89F95}">
      <dgm:prSet/>
      <dgm:spPr/>
      <dgm:t>
        <a:bodyPr/>
        <a:lstStyle/>
        <a:p>
          <a:endParaRPr lang="en-US"/>
        </a:p>
      </dgm:t>
    </dgm:pt>
    <dgm:pt modelId="{9498C96D-1AE9-4745-811E-AAC594CC0B63}">
      <dgm:prSet custT="1"/>
      <dgm:spPr/>
      <dgm:t>
        <a:bodyPr/>
        <a:lstStyle/>
        <a:p>
          <a:r>
            <a:rPr lang="en-US" sz="1400" b="1" dirty="0"/>
            <a:t>Principal Investigator(s):Fabio Ferreira, Benedito Rossi, Mev Dominguez-</a:t>
          </a:r>
          <a:r>
            <a:rPr lang="en-US" sz="1400" b="1" dirty="0" err="1"/>
            <a:t>Valenetin</a:t>
          </a:r>
          <a:endParaRPr lang="en-US" sz="1400" b="1" dirty="0"/>
        </a:p>
      </dgm:t>
    </dgm:pt>
    <dgm:pt modelId="{7205C1BC-BEA6-4980-9F8D-2459343A0014}" type="parTrans" cxnId="{FD5DD8B7-CCE5-4C39-A2B5-82FA835FFAEC}">
      <dgm:prSet/>
      <dgm:spPr/>
      <dgm:t>
        <a:bodyPr/>
        <a:lstStyle/>
        <a:p>
          <a:endParaRPr lang="en-US"/>
        </a:p>
      </dgm:t>
    </dgm:pt>
    <dgm:pt modelId="{100C7DB5-EE69-455E-9271-4011F841CEBB}" type="sibTrans" cxnId="{FD5DD8B7-CCE5-4C39-A2B5-82FA835FFAEC}">
      <dgm:prSet/>
      <dgm:spPr/>
      <dgm:t>
        <a:bodyPr/>
        <a:lstStyle/>
        <a:p>
          <a:endParaRPr lang="en-US"/>
        </a:p>
      </dgm:t>
    </dgm:pt>
    <dgm:pt modelId="{0CD038FE-7530-4A40-ABF5-4461E6BFC31B}">
      <dgm:prSet custT="1"/>
      <dgm:spPr/>
      <dgm:t>
        <a:bodyPr/>
        <a:lstStyle/>
        <a:p>
          <a:r>
            <a:rPr lang="en-US" sz="1400" b="1" dirty="0"/>
            <a:t>Contact Email (optional):</a:t>
          </a:r>
          <a:r>
            <a:rPr lang="en-US" sz="1400" b="1" noProof="1"/>
            <a:t>1. High cancer burden in the region; 2. Unique genetic diversity, 3. Reducing inequalities in access, 4. Strengthening local capacities, 5. Promotion of multicenter research, 6. Impact on public policies, 7. Ethical and secure exchange of genetic data</a:t>
          </a:r>
          <a:endParaRPr lang="en-US" sz="1400" b="1" dirty="0"/>
        </a:p>
      </dgm:t>
    </dgm:pt>
    <dgm:pt modelId="{A59E14C3-4FCC-4700-83E9-A31FA8D96B23}" type="parTrans" cxnId="{EAE89B13-B3E2-4750-8B4C-FBF0243925B8}">
      <dgm:prSet/>
      <dgm:spPr/>
      <dgm:t>
        <a:bodyPr/>
        <a:lstStyle/>
        <a:p>
          <a:endParaRPr lang="en-US"/>
        </a:p>
      </dgm:t>
    </dgm:pt>
    <dgm:pt modelId="{D64578D4-18F7-4243-B108-2C06616B524D}" type="sibTrans" cxnId="{EAE89B13-B3E2-4750-8B4C-FBF0243925B8}">
      <dgm:prSet/>
      <dgm:spPr/>
      <dgm:t>
        <a:bodyPr/>
        <a:lstStyle/>
        <a:p>
          <a:endParaRPr lang="en-US"/>
        </a:p>
      </dgm:t>
    </dgm:pt>
    <dgm:pt modelId="{420C4F22-13FE-4D16-9E70-58D3675C4588}">
      <dgm:prSet custT="1"/>
      <dgm:spPr/>
      <dgm:t>
        <a:bodyPr/>
        <a:lstStyle/>
        <a:p>
          <a:r>
            <a:rPr lang="en-US" sz="1400" b="1" dirty="0"/>
            <a:t>Background: </a:t>
          </a:r>
          <a:r>
            <a:rPr lang="en-US" sz="1400" b="0" i="1" dirty="0"/>
            <a:t>(Brief context or problem) </a:t>
          </a:r>
          <a:r>
            <a:rPr lang="en-US" sz="1400" noProof="1"/>
            <a:t>A Latin American consortium of hereditary tumor studies is a strategic tool to address the scientific and public health challenges related to hereditary cancer in the region.
It promotes equity, integration, production of local knowledge and better care for affected families.</a:t>
          </a:r>
          <a:endParaRPr lang="en-US" sz="1400" b="0" i="1" dirty="0"/>
        </a:p>
      </dgm:t>
    </dgm:pt>
    <dgm:pt modelId="{E8E09B6B-664F-4591-BE16-FFDBE8385F09}" type="parTrans" cxnId="{7FDE5B77-BB45-4813-8B64-CB69E4BB02FA}">
      <dgm:prSet/>
      <dgm:spPr/>
      <dgm:t>
        <a:bodyPr/>
        <a:lstStyle/>
        <a:p>
          <a:endParaRPr lang="en-US"/>
        </a:p>
      </dgm:t>
    </dgm:pt>
    <dgm:pt modelId="{C73958F9-D5E4-4095-9017-5C13EC36CFC1}" type="sibTrans" cxnId="{7FDE5B77-BB45-4813-8B64-CB69E4BB02FA}">
      <dgm:prSet/>
      <dgm:spPr/>
      <dgm:t>
        <a:bodyPr/>
        <a:lstStyle/>
        <a:p>
          <a:endParaRPr lang="en-US"/>
        </a:p>
      </dgm:t>
    </dgm:pt>
    <dgm:pt modelId="{AC86E761-AA6D-4DA7-9D0B-022326212938}" type="pres">
      <dgm:prSet presAssocID="{87431512-F237-4DDA-9905-508E1E0047D4}" presName="vert0" presStyleCnt="0">
        <dgm:presLayoutVars>
          <dgm:dir/>
          <dgm:animOne val="branch"/>
          <dgm:animLvl val="lvl"/>
        </dgm:presLayoutVars>
      </dgm:prSet>
      <dgm:spPr/>
    </dgm:pt>
    <dgm:pt modelId="{61857DB9-8494-4E41-8D44-53747E22E7DE}" type="pres">
      <dgm:prSet presAssocID="{7179A2CB-8ADC-482F-BA40-D7BE8150F868}" presName="thickLine" presStyleLbl="alignNode1" presStyleIdx="0" presStyleCnt="5"/>
      <dgm:spPr/>
    </dgm:pt>
    <dgm:pt modelId="{66107766-3B27-4749-984C-6D01FEDAFD19}" type="pres">
      <dgm:prSet presAssocID="{7179A2CB-8ADC-482F-BA40-D7BE8150F868}" presName="horz1" presStyleCnt="0"/>
      <dgm:spPr/>
    </dgm:pt>
    <dgm:pt modelId="{89146EFB-83DF-43E0-BA6A-618D929E5A1E}" type="pres">
      <dgm:prSet presAssocID="{7179A2CB-8ADC-482F-BA40-D7BE8150F868}" presName="tx1" presStyleLbl="revTx" presStyleIdx="0" presStyleCnt="5"/>
      <dgm:spPr/>
    </dgm:pt>
    <dgm:pt modelId="{9B16D30C-9EDC-4969-AB31-DAB65F482BE8}" type="pres">
      <dgm:prSet presAssocID="{7179A2CB-8ADC-482F-BA40-D7BE8150F868}" presName="vert1" presStyleCnt="0"/>
      <dgm:spPr/>
    </dgm:pt>
    <dgm:pt modelId="{30E50171-31D3-4C98-980F-70C1875CA57E}" type="pres">
      <dgm:prSet presAssocID="{EA2F780F-BCB5-4295-907C-7506BCC6956A}" presName="thickLine" presStyleLbl="alignNode1" presStyleIdx="1" presStyleCnt="5"/>
      <dgm:spPr/>
    </dgm:pt>
    <dgm:pt modelId="{F74C4216-228E-436F-B480-2323F9D4197B}" type="pres">
      <dgm:prSet presAssocID="{EA2F780F-BCB5-4295-907C-7506BCC6956A}" presName="horz1" presStyleCnt="0"/>
      <dgm:spPr/>
    </dgm:pt>
    <dgm:pt modelId="{D4D60ED3-AA83-4A99-8D7A-DA073CF6674C}" type="pres">
      <dgm:prSet presAssocID="{EA2F780F-BCB5-4295-907C-7506BCC6956A}" presName="tx1" presStyleLbl="revTx" presStyleIdx="1" presStyleCnt="5"/>
      <dgm:spPr/>
    </dgm:pt>
    <dgm:pt modelId="{3C9FA633-3031-4F45-AEE5-0DFC66652274}" type="pres">
      <dgm:prSet presAssocID="{EA2F780F-BCB5-4295-907C-7506BCC6956A}" presName="vert1" presStyleCnt="0"/>
      <dgm:spPr/>
    </dgm:pt>
    <dgm:pt modelId="{DFFA3ED1-B468-4821-8E24-E1B338CC8755}" type="pres">
      <dgm:prSet presAssocID="{9498C96D-1AE9-4745-811E-AAC594CC0B63}" presName="thickLine" presStyleLbl="alignNode1" presStyleIdx="2" presStyleCnt="5"/>
      <dgm:spPr/>
    </dgm:pt>
    <dgm:pt modelId="{9BF5217B-C05A-410A-873A-1D2591DB5002}" type="pres">
      <dgm:prSet presAssocID="{9498C96D-1AE9-4745-811E-AAC594CC0B63}" presName="horz1" presStyleCnt="0"/>
      <dgm:spPr/>
    </dgm:pt>
    <dgm:pt modelId="{AB1615F8-04CB-4052-A783-3EE2EA0AEED0}" type="pres">
      <dgm:prSet presAssocID="{9498C96D-1AE9-4745-811E-AAC594CC0B63}" presName="tx1" presStyleLbl="revTx" presStyleIdx="2" presStyleCnt="5"/>
      <dgm:spPr/>
    </dgm:pt>
    <dgm:pt modelId="{6C413CD0-D282-48F7-BF27-879512714CB7}" type="pres">
      <dgm:prSet presAssocID="{9498C96D-1AE9-4745-811E-AAC594CC0B63}" presName="vert1" presStyleCnt="0"/>
      <dgm:spPr/>
    </dgm:pt>
    <dgm:pt modelId="{439C1F39-35F1-4539-BE98-4DE9569A28FC}" type="pres">
      <dgm:prSet presAssocID="{0CD038FE-7530-4A40-ABF5-4461E6BFC31B}" presName="thickLine" presStyleLbl="alignNode1" presStyleIdx="3" presStyleCnt="5"/>
      <dgm:spPr/>
    </dgm:pt>
    <dgm:pt modelId="{92623DAD-70A6-400C-849B-AFF720115D2F}" type="pres">
      <dgm:prSet presAssocID="{0CD038FE-7530-4A40-ABF5-4461E6BFC31B}" presName="horz1" presStyleCnt="0"/>
      <dgm:spPr/>
    </dgm:pt>
    <dgm:pt modelId="{A72A8E9B-CD82-49E0-9448-168E0C93795A}" type="pres">
      <dgm:prSet presAssocID="{0CD038FE-7530-4A40-ABF5-4461E6BFC31B}" presName="tx1" presStyleLbl="revTx" presStyleIdx="3" presStyleCnt="5"/>
      <dgm:spPr/>
    </dgm:pt>
    <dgm:pt modelId="{E959E55F-635A-4406-9653-2AB7E19CCF1F}" type="pres">
      <dgm:prSet presAssocID="{0CD038FE-7530-4A40-ABF5-4461E6BFC31B}" presName="vert1" presStyleCnt="0"/>
      <dgm:spPr/>
    </dgm:pt>
    <dgm:pt modelId="{0B2D61C4-EEAB-4BAC-BAF6-BACB5840FE93}" type="pres">
      <dgm:prSet presAssocID="{420C4F22-13FE-4D16-9E70-58D3675C4588}" presName="thickLine" presStyleLbl="alignNode1" presStyleIdx="4" presStyleCnt="5"/>
      <dgm:spPr/>
    </dgm:pt>
    <dgm:pt modelId="{89741432-856B-46DE-9BCD-36A91FAF6C74}" type="pres">
      <dgm:prSet presAssocID="{420C4F22-13FE-4D16-9E70-58D3675C4588}" presName="horz1" presStyleCnt="0"/>
      <dgm:spPr/>
    </dgm:pt>
    <dgm:pt modelId="{8274B4B0-0128-41D7-9BFD-AB847BCABE7F}" type="pres">
      <dgm:prSet presAssocID="{420C4F22-13FE-4D16-9E70-58D3675C4588}" presName="tx1" presStyleLbl="revTx" presStyleIdx="4" presStyleCnt="5"/>
      <dgm:spPr/>
    </dgm:pt>
    <dgm:pt modelId="{AB2504E4-87BD-4542-8D52-55DD54DBEAC6}" type="pres">
      <dgm:prSet presAssocID="{420C4F22-13FE-4D16-9E70-58D3675C4588}" presName="vert1" presStyleCnt="0"/>
      <dgm:spPr/>
    </dgm:pt>
  </dgm:ptLst>
  <dgm:cxnLst>
    <dgm:cxn modelId="{EAE89B13-B3E2-4750-8B4C-FBF0243925B8}" srcId="{87431512-F237-4DDA-9905-508E1E0047D4}" destId="{0CD038FE-7530-4A40-ABF5-4461E6BFC31B}" srcOrd="3" destOrd="0" parTransId="{A59E14C3-4FCC-4700-83E9-A31FA8D96B23}" sibTransId="{D64578D4-18F7-4243-B108-2C06616B524D}"/>
    <dgm:cxn modelId="{3B50C714-8D0B-4718-A3EC-ED749F9575BC}" type="presOf" srcId="{0CD038FE-7530-4A40-ABF5-4461E6BFC31B}" destId="{A72A8E9B-CD82-49E0-9448-168E0C93795A}" srcOrd="0" destOrd="0" presId="urn:microsoft.com/office/officeart/2008/layout/LinedList"/>
    <dgm:cxn modelId="{4752B518-2771-46D0-B404-93B4BBC763BA}" type="presOf" srcId="{EA2F780F-BCB5-4295-907C-7506BCC6956A}" destId="{D4D60ED3-AA83-4A99-8D7A-DA073CF6674C}" srcOrd="0" destOrd="0" presId="urn:microsoft.com/office/officeart/2008/layout/LinedList"/>
    <dgm:cxn modelId="{9DE7733F-2831-451B-9B51-6DD175E73F1B}" type="presOf" srcId="{420C4F22-13FE-4D16-9E70-58D3675C4588}" destId="{8274B4B0-0128-41D7-9BFD-AB847BCABE7F}" srcOrd="0" destOrd="0" presId="urn:microsoft.com/office/officeart/2008/layout/LinedList"/>
    <dgm:cxn modelId="{9357BC52-F8E1-4B32-A930-01BD18F89F95}" srcId="{87431512-F237-4DDA-9905-508E1E0047D4}" destId="{EA2F780F-BCB5-4295-907C-7506BCC6956A}" srcOrd="1" destOrd="0" parTransId="{FA920194-5002-492D-B7B4-C5B232B704E9}" sibTransId="{61E6B164-9F5F-4C05-9EFE-E92553DF5455}"/>
    <dgm:cxn modelId="{CF7EE452-AAD9-4027-BD3D-44FF4C147CE1}" type="presOf" srcId="{9498C96D-1AE9-4745-811E-AAC594CC0B63}" destId="{AB1615F8-04CB-4052-A783-3EE2EA0AEED0}" srcOrd="0" destOrd="0" presId="urn:microsoft.com/office/officeart/2008/layout/LinedList"/>
    <dgm:cxn modelId="{7FDE5B77-BB45-4813-8B64-CB69E4BB02FA}" srcId="{87431512-F237-4DDA-9905-508E1E0047D4}" destId="{420C4F22-13FE-4D16-9E70-58D3675C4588}" srcOrd="4" destOrd="0" parTransId="{E8E09B6B-664F-4591-BE16-FFDBE8385F09}" sibTransId="{C73958F9-D5E4-4095-9017-5C13EC36CFC1}"/>
    <dgm:cxn modelId="{EF395583-C6B3-4126-A201-E2037F84FF8C}" srcId="{87431512-F237-4DDA-9905-508E1E0047D4}" destId="{7179A2CB-8ADC-482F-BA40-D7BE8150F868}" srcOrd="0" destOrd="0" parTransId="{D7CC3597-56B5-430D-A6FA-292A08BEC7E4}" sibTransId="{FE7C5B1B-7F33-4A48-A471-C669BFF115EF}"/>
    <dgm:cxn modelId="{AD171992-05A4-40D4-ABF9-28F25B64BDE9}" type="presOf" srcId="{87431512-F237-4DDA-9905-508E1E0047D4}" destId="{AC86E761-AA6D-4DA7-9D0B-022326212938}" srcOrd="0" destOrd="0" presId="urn:microsoft.com/office/officeart/2008/layout/LinedList"/>
    <dgm:cxn modelId="{FD5DD8B7-CCE5-4C39-A2B5-82FA835FFAEC}" srcId="{87431512-F237-4DDA-9905-508E1E0047D4}" destId="{9498C96D-1AE9-4745-811E-AAC594CC0B63}" srcOrd="2" destOrd="0" parTransId="{7205C1BC-BEA6-4980-9F8D-2459343A0014}" sibTransId="{100C7DB5-EE69-455E-9271-4011F841CEBB}"/>
    <dgm:cxn modelId="{142C42F7-D284-48F3-9620-F6E6D50506CF}" type="presOf" srcId="{7179A2CB-8ADC-482F-BA40-D7BE8150F868}" destId="{89146EFB-83DF-43E0-BA6A-618D929E5A1E}" srcOrd="0" destOrd="0" presId="urn:microsoft.com/office/officeart/2008/layout/LinedList"/>
    <dgm:cxn modelId="{730C8956-4E2F-45BF-981E-6EE9D0E27A17}" type="presParOf" srcId="{AC86E761-AA6D-4DA7-9D0B-022326212938}" destId="{61857DB9-8494-4E41-8D44-53747E22E7DE}" srcOrd="0" destOrd="0" presId="urn:microsoft.com/office/officeart/2008/layout/LinedList"/>
    <dgm:cxn modelId="{BC5AA6CE-0EE8-473A-A502-69FF41BE4E6A}" type="presParOf" srcId="{AC86E761-AA6D-4DA7-9D0B-022326212938}" destId="{66107766-3B27-4749-984C-6D01FEDAFD19}" srcOrd="1" destOrd="0" presId="urn:microsoft.com/office/officeart/2008/layout/LinedList"/>
    <dgm:cxn modelId="{BA9E0926-0AB9-4BCA-B59D-10EB3EFA0E21}" type="presParOf" srcId="{66107766-3B27-4749-984C-6D01FEDAFD19}" destId="{89146EFB-83DF-43E0-BA6A-618D929E5A1E}" srcOrd="0" destOrd="0" presId="urn:microsoft.com/office/officeart/2008/layout/LinedList"/>
    <dgm:cxn modelId="{3286D107-4CB5-4E35-ABA4-F2D13A87BB26}" type="presParOf" srcId="{66107766-3B27-4749-984C-6D01FEDAFD19}" destId="{9B16D30C-9EDC-4969-AB31-DAB65F482BE8}" srcOrd="1" destOrd="0" presId="urn:microsoft.com/office/officeart/2008/layout/LinedList"/>
    <dgm:cxn modelId="{30E8EBB7-8B5B-4522-82E9-A1B202A66E1C}" type="presParOf" srcId="{AC86E761-AA6D-4DA7-9D0B-022326212938}" destId="{30E50171-31D3-4C98-980F-70C1875CA57E}" srcOrd="2" destOrd="0" presId="urn:microsoft.com/office/officeart/2008/layout/LinedList"/>
    <dgm:cxn modelId="{1A9E496B-A149-401F-91FA-4C9A78C87E8D}" type="presParOf" srcId="{AC86E761-AA6D-4DA7-9D0B-022326212938}" destId="{F74C4216-228E-436F-B480-2323F9D4197B}" srcOrd="3" destOrd="0" presId="urn:microsoft.com/office/officeart/2008/layout/LinedList"/>
    <dgm:cxn modelId="{78AFD14B-B9E1-4374-8677-6220EDD91919}" type="presParOf" srcId="{F74C4216-228E-436F-B480-2323F9D4197B}" destId="{D4D60ED3-AA83-4A99-8D7A-DA073CF6674C}" srcOrd="0" destOrd="0" presId="urn:microsoft.com/office/officeart/2008/layout/LinedList"/>
    <dgm:cxn modelId="{5DCB0908-10D9-4F12-9A95-7ED010F8A76F}" type="presParOf" srcId="{F74C4216-228E-436F-B480-2323F9D4197B}" destId="{3C9FA633-3031-4F45-AEE5-0DFC66652274}" srcOrd="1" destOrd="0" presId="urn:microsoft.com/office/officeart/2008/layout/LinedList"/>
    <dgm:cxn modelId="{B6E3158B-48A5-478F-8C69-CDDA9892782D}" type="presParOf" srcId="{AC86E761-AA6D-4DA7-9D0B-022326212938}" destId="{DFFA3ED1-B468-4821-8E24-E1B338CC8755}" srcOrd="4" destOrd="0" presId="urn:microsoft.com/office/officeart/2008/layout/LinedList"/>
    <dgm:cxn modelId="{A0EF3055-85CB-47FE-AE13-8C5AAC25906B}" type="presParOf" srcId="{AC86E761-AA6D-4DA7-9D0B-022326212938}" destId="{9BF5217B-C05A-410A-873A-1D2591DB5002}" srcOrd="5" destOrd="0" presId="urn:microsoft.com/office/officeart/2008/layout/LinedList"/>
    <dgm:cxn modelId="{7AE8BEFC-74D3-4C7A-9F98-23183E81EF2F}" type="presParOf" srcId="{9BF5217B-C05A-410A-873A-1D2591DB5002}" destId="{AB1615F8-04CB-4052-A783-3EE2EA0AEED0}" srcOrd="0" destOrd="0" presId="urn:microsoft.com/office/officeart/2008/layout/LinedList"/>
    <dgm:cxn modelId="{8DC1E64C-5D88-4ABB-9DAA-9C43282C037F}" type="presParOf" srcId="{9BF5217B-C05A-410A-873A-1D2591DB5002}" destId="{6C413CD0-D282-48F7-BF27-879512714CB7}" srcOrd="1" destOrd="0" presId="urn:microsoft.com/office/officeart/2008/layout/LinedList"/>
    <dgm:cxn modelId="{BD7C69B8-BCB4-4488-9C41-0A0576D8A10A}" type="presParOf" srcId="{AC86E761-AA6D-4DA7-9D0B-022326212938}" destId="{439C1F39-35F1-4539-BE98-4DE9569A28FC}" srcOrd="6" destOrd="0" presId="urn:microsoft.com/office/officeart/2008/layout/LinedList"/>
    <dgm:cxn modelId="{92709EA3-AE39-4CBF-A426-F550829816AB}" type="presParOf" srcId="{AC86E761-AA6D-4DA7-9D0B-022326212938}" destId="{92623DAD-70A6-400C-849B-AFF720115D2F}" srcOrd="7" destOrd="0" presId="urn:microsoft.com/office/officeart/2008/layout/LinedList"/>
    <dgm:cxn modelId="{72757A98-F3B0-4DA0-B9CD-835898CAF63C}" type="presParOf" srcId="{92623DAD-70A6-400C-849B-AFF720115D2F}" destId="{A72A8E9B-CD82-49E0-9448-168E0C93795A}" srcOrd="0" destOrd="0" presId="urn:microsoft.com/office/officeart/2008/layout/LinedList"/>
    <dgm:cxn modelId="{DAB4EBB5-A3E5-4384-8ED3-CA25E1D2D341}" type="presParOf" srcId="{92623DAD-70A6-400C-849B-AFF720115D2F}" destId="{E959E55F-635A-4406-9653-2AB7E19CCF1F}" srcOrd="1" destOrd="0" presId="urn:microsoft.com/office/officeart/2008/layout/LinedList"/>
    <dgm:cxn modelId="{0C6F345B-97AC-4B3A-985E-9A18E46E9A5D}" type="presParOf" srcId="{AC86E761-AA6D-4DA7-9D0B-022326212938}" destId="{0B2D61C4-EEAB-4BAC-BAF6-BACB5840FE93}" srcOrd="8" destOrd="0" presId="urn:microsoft.com/office/officeart/2008/layout/LinedList"/>
    <dgm:cxn modelId="{DF96A243-CAC6-450D-82C0-C618D07739B4}" type="presParOf" srcId="{AC86E761-AA6D-4DA7-9D0B-022326212938}" destId="{89741432-856B-46DE-9BCD-36A91FAF6C74}" srcOrd="9" destOrd="0" presId="urn:microsoft.com/office/officeart/2008/layout/LinedList"/>
    <dgm:cxn modelId="{7DEF75B7-8623-43A2-819A-1F0CD38196DD}" type="presParOf" srcId="{89741432-856B-46DE-9BCD-36A91FAF6C74}" destId="{8274B4B0-0128-41D7-9BFD-AB847BCABE7F}" srcOrd="0" destOrd="0" presId="urn:microsoft.com/office/officeart/2008/layout/LinedList"/>
    <dgm:cxn modelId="{533814A9-0837-4895-AC5B-A4A9956F8DCB}" type="presParOf" srcId="{89741432-856B-46DE-9BCD-36A91FAF6C74}" destId="{AB2504E4-87BD-4542-8D52-55DD54DBEAC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7431512-F237-4DDA-9905-508E1E0047D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7179A2CB-8ADC-482F-BA40-D7BE8150F868}">
      <dgm:prSet custT="1"/>
      <dgm:spPr/>
      <dgm:t>
        <a:bodyPr/>
        <a:lstStyle/>
        <a:p>
          <a:r>
            <a:rPr lang="en-US" sz="1400" b="1" dirty="0"/>
            <a:t>Objective</a:t>
          </a:r>
          <a:r>
            <a:rPr lang="en-US" sz="1400" dirty="0"/>
            <a:t>: </a:t>
          </a:r>
          <a:r>
            <a:rPr lang="en-US" sz="1400" i="1" dirty="0"/>
            <a:t>(Aim or research question) </a:t>
          </a:r>
          <a:r>
            <a:rPr lang="en-US" sz="1400" noProof="1"/>
            <a:t>1. To establish a platform for collaboration and exchange of information between the participating centres.
2. Allow health professionals to access, share, and analyze genetic data from Latin American patients, promoting a broader understanding of the genetic variations associated with hereditary cancer in our region.
3. To facilitate the exchange of scientific knowledge and genomic analysis techniques among the members of the consortium.
4. Strengthen capacities for the diagnosis and treatment of hereditary cancer throughout Latin America.
5. Pool our knowledge, resources, and experiences to develop a comprehensive database of genetic findings relevant to hereditary cancer.</a:t>
          </a:r>
          <a:endParaRPr lang="en-US" sz="1400" b="1" i="1" dirty="0"/>
        </a:p>
      </dgm:t>
    </dgm:pt>
    <dgm:pt modelId="{D7CC3597-56B5-430D-A6FA-292A08BEC7E4}" type="parTrans" cxnId="{EF395583-C6B3-4126-A201-E2037F84FF8C}">
      <dgm:prSet/>
      <dgm:spPr/>
      <dgm:t>
        <a:bodyPr/>
        <a:lstStyle/>
        <a:p>
          <a:endParaRPr lang="en-US"/>
        </a:p>
      </dgm:t>
    </dgm:pt>
    <dgm:pt modelId="{FE7C5B1B-7F33-4A48-A471-C669BFF115EF}" type="sibTrans" cxnId="{EF395583-C6B3-4126-A201-E2037F84FF8C}">
      <dgm:prSet/>
      <dgm:spPr/>
      <dgm:t>
        <a:bodyPr/>
        <a:lstStyle/>
        <a:p>
          <a:endParaRPr lang="en-US"/>
        </a:p>
      </dgm:t>
    </dgm:pt>
    <dgm:pt modelId="{EA2F780F-BCB5-4295-907C-7506BCC6956A}">
      <dgm:prSet custT="1"/>
      <dgm:spPr/>
      <dgm:t>
        <a:bodyPr/>
        <a:lstStyle/>
        <a:p>
          <a:r>
            <a:rPr lang="en-US" sz="1400" b="1" dirty="0"/>
            <a:t>Design</a:t>
          </a:r>
          <a:r>
            <a:rPr lang="en-US" sz="1400" dirty="0"/>
            <a:t>/</a:t>
          </a:r>
          <a:r>
            <a:rPr lang="en-US" sz="1400" b="1" dirty="0"/>
            <a:t>Methods</a:t>
          </a:r>
          <a:r>
            <a:rPr lang="en-US" sz="1400" dirty="0"/>
            <a:t>: </a:t>
          </a:r>
          <a:r>
            <a:rPr lang="en-US" sz="1400" i="1" dirty="0"/>
            <a:t>(Study type and approach)</a:t>
          </a:r>
        </a:p>
        <a:p>
          <a:r>
            <a:rPr lang="en-US" sz="1400" b="1" noProof="1">
              <a:solidFill>
                <a:schemeClr val="tx1"/>
              </a:solidFill>
            </a:rPr>
            <a:t>Hierarchical access control per user</a:t>
          </a:r>
        </a:p>
        <a:p>
          <a:r>
            <a:rPr lang="en-US" sz="1400" b="1" noProof="1">
              <a:solidFill>
                <a:schemeClr val="tx1"/>
              </a:solidFill>
            </a:rPr>
            <a:t>Group Access Control</a:t>
          </a:r>
        </a:p>
        <a:p>
          <a:r>
            <a:rPr lang="en-US" sz="1400" b="1" noProof="1">
              <a:solidFill>
                <a:schemeClr val="tx1"/>
              </a:solidFill>
            </a:rPr>
            <a:t>Information Security</a:t>
          </a:r>
        </a:p>
        <a:p>
          <a:r>
            <a:rPr lang="en-US" sz="1400" b="1" noProof="1">
              <a:solidFill>
                <a:schemeClr val="tx1"/>
              </a:solidFill>
            </a:rPr>
            <a:t>Tracking and updates</a:t>
          </a:r>
        </a:p>
        <a:p>
          <a:r>
            <a:rPr lang="en-US" sz="1400" b="1" i="1" noProof="1">
              <a:solidFill>
                <a:schemeClr val="tx1"/>
              </a:solidFill>
            </a:rPr>
            <a:t>RedCap DataBase</a:t>
          </a:r>
          <a:endParaRPr lang="en-US" sz="1400" b="1" i="1" dirty="0"/>
        </a:p>
      </dgm:t>
    </dgm:pt>
    <dgm:pt modelId="{FA920194-5002-492D-B7B4-C5B232B704E9}" type="parTrans" cxnId="{9357BC52-F8E1-4B32-A930-01BD18F89F95}">
      <dgm:prSet/>
      <dgm:spPr/>
      <dgm:t>
        <a:bodyPr/>
        <a:lstStyle/>
        <a:p>
          <a:endParaRPr lang="en-US"/>
        </a:p>
      </dgm:t>
    </dgm:pt>
    <dgm:pt modelId="{61E6B164-9F5F-4C05-9EFE-E92553DF5455}" type="sibTrans" cxnId="{9357BC52-F8E1-4B32-A930-01BD18F89F95}">
      <dgm:prSet/>
      <dgm:spPr/>
      <dgm:t>
        <a:bodyPr/>
        <a:lstStyle/>
        <a:p>
          <a:endParaRPr lang="en-US"/>
        </a:p>
      </dgm:t>
    </dgm:pt>
    <dgm:pt modelId="{9498C96D-1AE9-4745-811E-AAC594CC0B63}">
      <dgm:prSet custT="1"/>
      <dgm:spPr/>
      <dgm:t>
        <a:bodyPr/>
        <a:lstStyle/>
        <a:p>
          <a:r>
            <a:rPr lang="en-US" sz="1400" b="1" dirty="0"/>
            <a:t>Results</a:t>
          </a:r>
          <a:r>
            <a:rPr lang="en-US" sz="1400" dirty="0"/>
            <a:t>:</a:t>
          </a:r>
          <a:r>
            <a:rPr lang="en-US" sz="1400" i="1" dirty="0"/>
            <a:t> (Main findings) not yet</a:t>
          </a:r>
          <a:endParaRPr lang="en-US" sz="1400" b="1" i="1" dirty="0"/>
        </a:p>
      </dgm:t>
    </dgm:pt>
    <dgm:pt modelId="{7205C1BC-BEA6-4980-9F8D-2459343A0014}" type="parTrans" cxnId="{FD5DD8B7-CCE5-4C39-A2B5-82FA835FFAEC}">
      <dgm:prSet/>
      <dgm:spPr/>
      <dgm:t>
        <a:bodyPr/>
        <a:lstStyle/>
        <a:p>
          <a:endParaRPr lang="en-US"/>
        </a:p>
      </dgm:t>
    </dgm:pt>
    <dgm:pt modelId="{100C7DB5-EE69-455E-9271-4011F841CEBB}" type="sibTrans" cxnId="{FD5DD8B7-CCE5-4C39-A2B5-82FA835FFAEC}">
      <dgm:prSet/>
      <dgm:spPr/>
      <dgm:t>
        <a:bodyPr/>
        <a:lstStyle/>
        <a:p>
          <a:endParaRPr lang="en-US"/>
        </a:p>
      </dgm:t>
    </dgm:pt>
    <dgm:pt modelId="{AC86E761-AA6D-4DA7-9D0B-022326212938}" type="pres">
      <dgm:prSet presAssocID="{87431512-F237-4DDA-9905-508E1E0047D4}" presName="vert0" presStyleCnt="0">
        <dgm:presLayoutVars>
          <dgm:dir/>
          <dgm:animOne val="branch"/>
          <dgm:animLvl val="lvl"/>
        </dgm:presLayoutVars>
      </dgm:prSet>
      <dgm:spPr/>
    </dgm:pt>
    <dgm:pt modelId="{61857DB9-8494-4E41-8D44-53747E22E7DE}" type="pres">
      <dgm:prSet presAssocID="{7179A2CB-8ADC-482F-BA40-D7BE8150F868}" presName="thickLine" presStyleLbl="alignNode1" presStyleIdx="0" presStyleCnt="3"/>
      <dgm:spPr/>
    </dgm:pt>
    <dgm:pt modelId="{66107766-3B27-4749-984C-6D01FEDAFD19}" type="pres">
      <dgm:prSet presAssocID="{7179A2CB-8ADC-482F-BA40-D7BE8150F868}" presName="horz1" presStyleCnt="0"/>
      <dgm:spPr/>
    </dgm:pt>
    <dgm:pt modelId="{89146EFB-83DF-43E0-BA6A-618D929E5A1E}" type="pres">
      <dgm:prSet presAssocID="{7179A2CB-8ADC-482F-BA40-D7BE8150F868}" presName="tx1" presStyleLbl="revTx" presStyleIdx="0" presStyleCnt="3"/>
      <dgm:spPr/>
    </dgm:pt>
    <dgm:pt modelId="{9B16D30C-9EDC-4969-AB31-DAB65F482BE8}" type="pres">
      <dgm:prSet presAssocID="{7179A2CB-8ADC-482F-BA40-D7BE8150F868}" presName="vert1" presStyleCnt="0"/>
      <dgm:spPr/>
    </dgm:pt>
    <dgm:pt modelId="{30E50171-31D3-4C98-980F-70C1875CA57E}" type="pres">
      <dgm:prSet presAssocID="{EA2F780F-BCB5-4295-907C-7506BCC6956A}" presName="thickLine" presStyleLbl="alignNode1" presStyleIdx="1" presStyleCnt="3"/>
      <dgm:spPr/>
    </dgm:pt>
    <dgm:pt modelId="{F74C4216-228E-436F-B480-2323F9D4197B}" type="pres">
      <dgm:prSet presAssocID="{EA2F780F-BCB5-4295-907C-7506BCC6956A}" presName="horz1" presStyleCnt="0"/>
      <dgm:spPr/>
    </dgm:pt>
    <dgm:pt modelId="{D4D60ED3-AA83-4A99-8D7A-DA073CF6674C}" type="pres">
      <dgm:prSet presAssocID="{EA2F780F-BCB5-4295-907C-7506BCC6956A}" presName="tx1" presStyleLbl="revTx" presStyleIdx="1" presStyleCnt="3"/>
      <dgm:spPr/>
    </dgm:pt>
    <dgm:pt modelId="{3C9FA633-3031-4F45-AEE5-0DFC66652274}" type="pres">
      <dgm:prSet presAssocID="{EA2F780F-BCB5-4295-907C-7506BCC6956A}" presName="vert1" presStyleCnt="0"/>
      <dgm:spPr/>
    </dgm:pt>
    <dgm:pt modelId="{DFFA3ED1-B468-4821-8E24-E1B338CC8755}" type="pres">
      <dgm:prSet presAssocID="{9498C96D-1AE9-4745-811E-AAC594CC0B63}" presName="thickLine" presStyleLbl="alignNode1" presStyleIdx="2" presStyleCnt="3"/>
      <dgm:spPr/>
    </dgm:pt>
    <dgm:pt modelId="{9BF5217B-C05A-410A-873A-1D2591DB5002}" type="pres">
      <dgm:prSet presAssocID="{9498C96D-1AE9-4745-811E-AAC594CC0B63}" presName="horz1" presStyleCnt="0"/>
      <dgm:spPr/>
    </dgm:pt>
    <dgm:pt modelId="{AB1615F8-04CB-4052-A783-3EE2EA0AEED0}" type="pres">
      <dgm:prSet presAssocID="{9498C96D-1AE9-4745-811E-AAC594CC0B63}" presName="tx1" presStyleLbl="revTx" presStyleIdx="2" presStyleCnt="3"/>
      <dgm:spPr/>
    </dgm:pt>
    <dgm:pt modelId="{6C413CD0-D282-48F7-BF27-879512714CB7}" type="pres">
      <dgm:prSet presAssocID="{9498C96D-1AE9-4745-811E-AAC594CC0B63}" presName="vert1" presStyleCnt="0"/>
      <dgm:spPr/>
    </dgm:pt>
  </dgm:ptLst>
  <dgm:cxnLst>
    <dgm:cxn modelId="{4752B518-2771-46D0-B404-93B4BBC763BA}" type="presOf" srcId="{EA2F780F-BCB5-4295-907C-7506BCC6956A}" destId="{D4D60ED3-AA83-4A99-8D7A-DA073CF6674C}" srcOrd="0" destOrd="0" presId="urn:microsoft.com/office/officeart/2008/layout/LinedList"/>
    <dgm:cxn modelId="{9357BC52-F8E1-4B32-A930-01BD18F89F95}" srcId="{87431512-F237-4DDA-9905-508E1E0047D4}" destId="{EA2F780F-BCB5-4295-907C-7506BCC6956A}" srcOrd="1" destOrd="0" parTransId="{FA920194-5002-492D-B7B4-C5B232B704E9}" sibTransId="{61E6B164-9F5F-4C05-9EFE-E92553DF5455}"/>
    <dgm:cxn modelId="{CF7EE452-AAD9-4027-BD3D-44FF4C147CE1}" type="presOf" srcId="{9498C96D-1AE9-4745-811E-AAC594CC0B63}" destId="{AB1615F8-04CB-4052-A783-3EE2EA0AEED0}" srcOrd="0" destOrd="0" presId="urn:microsoft.com/office/officeart/2008/layout/LinedList"/>
    <dgm:cxn modelId="{EF395583-C6B3-4126-A201-E2037F84FF8C}" srcId="{87431512-F237-4DDA-9905-508E1E0047D4}" destId="{7179A2CB-8ADC-482F-BA40-D7BE8150F868}" srcOrd="0" destOrd="0" parTransId="{D7CC3597-56B5-430D-A6FA-292A08BEC7E4}" sibTransId="{FE7C5B1B-7F33-4A48-A471-C669BFF115EF}"/>
    <dgm:cxn modelId="{AD171992-05A4-40D4-ABF9-28F25B64BDE9}" type="presOf" srcId="{87431512-F237-4DDA-9905-508E1E0047D4}" destId="{AC86E761-AA6D-4DA7-9D0B-022326212938}" srcOrd="0" destOrd="0" presId="urn:microsoft.com/office/officeart/2008/layout/LinedList"/>
    <dgm:cxn modelId="{FD5DD8B7-CCE5-4C39-A2B5-82FA835FFAEC}" srcId="{87431512-F237-4DDA-9905-508E1E0047D4}" destId="{9498C96D-1AE9-4745-811E-AAC594CC0B63}" srcOrd="2" destOrd="0" parTransId="{7205C1BC-BEA6-4980-9F8D-2459343A0014}" sibTransId="{100C7DB5-EE69-455E-9271-4011F841CEBB}"/>
    <dgm:cxn modelId="{142C42F7-D284-48F3-9620-F6E6D50506CF}" type="presOf" srcId="{7179A2CB-8ADC-482F-BA40-D7BE8150F868}" destId="{89146EFB-83DF-43E0-BA6A-618D929E5A1E}" srcOrd="0" destOrd="0" presId="urn:microsoft.com/office/officeart/2008/layout/LinedList"/>
    <dgm:cxn modelId="{730C8956-4E2F-45BF-981E-6EE9D0E27A17}" type="presParOf" srcId="{AC86E761-AA6D-4DA7-9D0B-022326212938}" destId="{61857DB9-8494-4E41-8D44-53747E22E7DE}" srcOrd="0" destOrd="0" presId="urn:microsoft.com/office/officeart/2008/layout/LinedList"/>
    <dgm:cxn modelId="{BC5AA6CE-0EE8-473A-A502-69FF41BE4E6A}" type="presParOf" srcId="{AC86E761-AA6D-4DA7-9D0B-022326212938}" destId="{66107766-3B27-4749-984C-6D01FEDAFD19}" srcOrd="1" destOrd="0" presId="urn:microsoft.com/office/officeart/2008/layout/LinedList"/>
    <dgm:cxn modelId="{BA9E0926-0AB9-4BCA-B59D-10EB3EFA0E21}" type="presParOf" srcId="{66107766-3B27-4749-984C-6D01FEDAFD19}" destId="{89146EFB-83DF-43E0-BA6A-618D929E5A1E}" srcOrd="0" destOrd="0" presId="urn:microsoft.com/office/officeart/2008/layout/LinedList"/>
    <dgm:cxn modelId="{3286D107-4CB5-4E35-ABA4-F2D13A87BB26}" type="presParOf" srcId="{66107766-3B27-4749-984C-6D01FEDAFD19}" destId="{9B16D30C-9EDC-4969-AB31-DAB65F482BE8}" srcOrd="1" destOrd="0" presId="urn:microsoft.com/office/officeart/2008/layout/LinedList"/>
    <dgm:cxn modelId="{30E8EBB7-8B5B-4522-82E9-A1B202A66E1C}" type="presParOf" srcId="{AC86E761-AA6D-4DA7-9D0B-022326212938}" destId="{30E50171-31D3-4C98-980F-70C1875CA57E}" srcOrd="2" destOrd="0" presId="urn:microsoft.com/office/officeart/2008/layout/LinedList"/>
    <dgm:cxn modelId="{1A9E496B-A149-401F-91FA-4C9A78C87E8D}" type="presParOf" srcId="{AC86E761-AA6D-4DA7-9D0B-022326212938}" destId="{F74C4216-228E-436F-B480-2323F9D4197B}" srcOrd="3" destOrd="0" presId="urn:microsoft.com/office/officeart/2008/layout/LinedList"/>
    <dgm:cxn modelId="{78AFD14B-B9E1-4374-8677-6220EDD91919}" type="presParOf" srcId="{F74C4216-228E-436F-B480-2323F9D4197B}" destId="{D4D60ED3-AA83-4A99-8D7A-DA073CF6674C}" srcOrd="0" destOrd="0" presId="urn:microsoft.com/office/officeart/2008/layout/LinedList"/>
    <dgm:cxn modelId="{5DCB0908-10D9-4F12-9A95-7ED010F8A76F}" type="presParOf" srcId="{F74C4216-228E-436F-B480-2323F9D4197B}" destId="{3C9FA633-3031-4F45-AEE5-0DFC66652274}" srcOrd="1" destOrd="0" presId="urn:microsoft.com/office/officeart/2008/layout/LinedList"/>
    <dgm:cxn modelId="{B6E3158B-48A5-478F-8C69-CDDA9892782D}" type="presParOf" srcId="{AC86E761-AA6D-4DA7-9D0B-022326212938}" destId="{DFFA3ED1-B468-4821-8E24-E1B338CC8755}" srcOrd="4" destOrd="0" presId="urn:microsoft.com/office/officeart/2008/layout/LinedList"/>
    <dgm:cxn modelId="{A0EF3055-85CB-47FE-AE13-8C5AAC25906B}" type="presParOf" srcId="{AC86E761-AA6D-4DA7-9D0B-022326212938}" destId="{9BF5217B-C05A-410A-873A-1D2591DB5002}" srcOrd="5" destOrd="0" presId="urn:microsoft.com/office/officeart/2008/layout/LinedList"/>
    <dgm:cxn modelId="{7AE8BEFC-74D3-4C7A-9F98-23183E81EF2F}" type="presParOf" srcId="{9BF5217B-C05A-410A-873A-1D2591DB5002}" destId="{AB1615F8-04CB-4052-A783-3EE2EA0AEED0}" srcOrd="0" destOrd="0" presId="urn:microsoft.com/office/officeart/2008/layout/LinedList"/>
    <dgm:cxn modelId="{8DC1E64C-5D88-4ABB-9DAA-9C43282C037F}" type="presParOf" srcId="{9BF5217B-C05A-410A-873A-1D2591DB5002}" destId="{6C413CD0-D282-48F7-BF27-879512714CB7}"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7431512-F237-4DDA-9905-508E1E0047D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0CD038FE-7530-4A40-ABF5-4461E6BFC31B}">
      <dgm:prSet custT="1"/>
      <dgm:spPr/>
      <dgm:t>
        <a:bodyPr/>
        <a:lstStyle/>
        <a:p>
          <a:r>
            <a:rPr lang="en-US" sz="1400" b="1" dirty="0"/>
            <a:t>Conclusion</a:t>
          </a:r>
          <a:r>
            <a:rPr lang="en-US" sz="1400" dirty="0"/>
            <a:t>: </a:t>
          </a:r>
          <a:r>
            <a:rPr lang="en-US" sz="1400" i="1" dirty="0"/>
            <a:t>(Key takeaway)</a:t>
          </a:r>
        </a:p>
        <a:p>
          <a:r>
            <a:rPr lang="en-US" sz="1400" noProof="1"/>
            <a:t>Collaborative effort to create a Latin American database of reportable findings in hereditary cancer predisposition genes.</a:t>
          </a:r>
        </a:p>
        <a:p>
          <a:endParaRPr lang="en-US" sz="1400" b="1" i="1" noProof="1"/>
        </a:p>
        <a:p>
          <a:r>
            <a:rPr lang="en-US" sz="1400" noProof="1"/>
            <a:t>Main services are structured and have valuable data that, if analyzed together, will make important contributions to the study of hereditary cancer in Latin America.</a:t>
          </a:r>
          <a:endParaRPr lang="en-US" sz="1400" b="1" i="1" dirty="0"/>
        </a:p>
      </dgm:t>
    </dgm:pt>
    <dgm:pt modelId="{A59E14C3-4FCC-4700-83E9-A31FA8D96B23}" type="parTrans" cxnId="{EAE89B13-B3E2-4750-8B4C-FBF0243925B8}">
      <dgm:prSet/>
      <dgm:spPr/>
      <dgm:t>
        <a:bodyPr/>
        <a:lstStyle/>
        <a:p>
          <a:endParaRPr lang="en-US"/>
        </a:p>
      </dgm:t>
    </dgm:pt>
    <dgm:pt modelId="{D64578D4-18F7-4243-B108-2C06616B524D}" type="sibTrans" cxnId="{EAE89B13-B3E2-4750-8B4C-FBF0243925B8}">
      <dgm:prSet/>
      <dgm:spPr/>
      <dgm:t>
        <a:bodyPr/>
        <a:lstStyle/>
        <a:p>
          <a:endParaRPr lang="en-US"/>
        </a:p>
      </dgm:t>
    </dgm:pt>
    <dgm:pt modelId="{420C4F22-13FE-4D16-9E70-58D3675C4588}">
      <dgm:prSet custT="1"/>
      <dgm:spPr/>
      <dgm:t>
        <a:bodyPr/>
        <a:lstStyle/>
        <a:p>
          <a:r>
            <a:rPr lang="en-US" sz="1400" b="1" dirty="0"/>
            <a:t>Significance</a:t>
          </a:r>
          <a:r>
            <a:rPr lang="en-US" sz="1400" dirty="0"/>
            <a:t>: (</a:t>
          </a:r>
          <a:r>
            <a:rPr lang="en-US" sz="1400" i="1" dirty="0"/>
            <a:t>Why it matters?)</a:t>
          </a:r>
        </a:p>
        <a:p>
          <a:endParaRPr lang="en-US" sz="1400" b="0" i="1" dirty="0"/>
        </a:p>
        <a:p>
          <a:r>
            <a:rPr lang="en-US" sz="1400" b="0" i="1" dirty="0"/>
            <a:t>Pioneering initiative in Latin America</a:t>
          </a:r>
        </a:p>
      </dgm:t>
    </dgm:pt>
    <dgm:pt modelId="{E8E09B6B-664F-4591-BE16-FFDBE8385F09}" type="parTrans" cxnId="{7FDE5B77-BB45-4813-8B64-CB69E4BB02FA}">
      <dgm:prSet/>
      <dgm:spPr/>
      <dgm:t>
        <a:bodyPr/>
        <a:lstStyle/>
        <a:p>
          <a:endParaRPr lang="en-US"/>
        </a:p>
      </dgm:t>
    </dgm:pt>
    <dgm:pt modelId="{C73958F9-D5E4-4095-9017-5C13EC36CFC1}" type="sibTrans" cxnId="{7FDE5B77-BB45-4813-8B64-CB69E4BB02FA}">
      <dgm:prSet/>
      <dgm:spPr/>
      <dgm:t>
        <a:bodyPr/>
        <a:lstStyle/>
        <a:p>
          <a:endParaRPr lang="en-US"/>
        </a:p>
      </dgm:t>
    </dgm:pt>
    <dgm:pt modelId="{AC86E761-AA6D-4DA7-9D0B-022326212938}" type="pres">
      <dgm:prSet presAssocID="{87431512-F237-4DDA-9905-508E1E0047D4}" presName="vert0" presStyleCnt="0">
        <dgm:presLayoutVars>
          <dgm:dir/>
          <dgm:animOne val="branch"/>
          <dgm:animLvl val="lvl"/>
        </dgm:presLayoutVars>
      </dgm:prSet>
      <dgm:spPr/>
    </dgm:pt>
    <dgm:pt modelId="{439C1F39-35F1-4539-BE98-4DE9569A28FC}" type="pres">
      <dgm:prSet presAssocID="{0CD038FE-7530-4A40-ABF5-4461E6BFC31B}" presName="thickLine" presStyleLbl="alignNode1" presStyleIdx="0" presStyleCnt="2"/>
      <dgm:spPr/>
    </dgm:pt>
    <dgm:pt modelId="{92623DAD-70A6-400C-849B-AFF720115D2F}" type="pres">
      <dgm:prSet presAssocID="{0CD038FE-7530-4A40-ABF5-4461E6BFC31B}" presName="horz1" presStyleCnt="0"/>
      <dgm:spPr/>
    </dgm:pt>
    <dgm:pt modelId="{A72A8E9B-CD82-49E0-9448-168E0C93795A}" type="pres">
      <dgm:prSet presAssocID="{0CD038FE-7530-4A40-ABF5-4461E6BFC31B}" presName="tx1" presStyleLbl="revTx" presStyleIdx="0" presStyleCnt="2"/>
      <dgm:spPr/>
    </dgm:pt>
    <dgm:pt modelId="{E959E55F-635A-4406-9653-2AB7E19CCF1F}" type="pres">
      <dgm:prSet presAssocID="{0CD038FE-7530-4A40-ABF5-4461E6BFC31B}" presName="vert1" presStyleCnt="0"/>
      <dgm:spPr/>
    </dgm:pt>
    <dgm:pt modelId="{0B2D61C4-EEAB-4BAC-BAF6-BACB5840FE93}" type="pres">
      <dgm:prSet presAssocID="{420C4F22-13FE-4D16-9E70-58D3675C4588}" presName="thickLine" presStyleLbl="alignNode1" presStyleIdx="1" presStyleCnt="2"/>
      <dgm:spPr/>
    </dgm:pt>
    <dgm:pt modelId="{89741432-856B-46DE-9BCD-36A91FAF6C74}" type="pres">
      <dgm:prSet presAssocID="{420C4F22-13FE-4D16-9E70-58D3675C4588}" presName="horz1" presStyleCnt="0"/>
      <dgm:spPr/>
    </dgm:pt>
    <dgm:pt modelId="{8274B4B0-0128-41D7-9BFD-AB847BCABE7F}" type="pres">
      <dgm:prSet presAssocID="{420C4F22-13FE-4D16-9E70-58D3675C4588}" presName="tx1" presStyleLbl="revTx" presStyleIdx="1" presStyleCnt="2"/>
      <dgm:spPr/>
    </dgm:pt>
    <dgm:pt modelId="{AB2504E4-87BD-4542-8D52-55DD54DBEAC6}" type="pres">
      <dgm:prSet presAssocID="{420C4F22-13FE-4D16-9E70-58D3675C4588}" presName="vert1" presStyleCnt="0"/>
      <dgm:spPr/>
    </dgm:pt>
  </dgm:ptLst>
  <dgm:cxnLst>
    <dgm:cxn modelId="{EAE89B13-B3E2-4750-8B4C-FBF0243925B8}" srcId="{87431512-F237-4DDA-9905-508E1E0047D4}" destId="{0CD038FE-7530-4A40-ABF5-4461E6BFC31B}" srcOrd="0" destOrd="0" parTransId="{A59E14C3-4FCC-4700-83E9-A31FA8D96B23}" sibTransId="{D64578D4-18F7-4243-B108-2C06616B524D}"/>
    <dgm:cxn modelId="{3B50C714-8D0B-4718-A3EC-ED749F9575BC}" type="presOf" srcId="{0CD038FE-7530-4A40-ABF5-4461E6BFC31B}" destId="{A72A8E9B-CD82-49E0-9448-168E0C93795A}" srcOrd="0" destOrd="0" presId="urn:microsoft.com/office/officeart/2008/layout/LinedList"/>
    <dgm:cxn modelId="{9DE7733F-2831-451B-9B51-6DD175E73F1B}" type="presOf" srcId="{420C4F22-13FE-4D16-9E70-58D3675C4588}" destId="{8274B4B0-0128-41D7-9BFD-AB847BCABE7F}" srcOrd="0" destOrd="0" presId="urn:microsoft.com/office/officeart/2008/layout/LinedList"/>
    <dgm:cxn modelId="{7FDE5B77-BB45-4813-8B64-CB69E4BB02FA}" srcId="{87431512-F237-4DDA-9905-508E1E0047D4}" destId="{420C4F22-13FE-4D16-9E70-58D3675C4588}" srcOrd="1" destOrd="0" parTransId="{E8E09B6B-664F-4591-BE16-FFDBE8385F09}" sibTransId="{C73958F9-D5E4-4095-9017-5C13EC36CFC1}"/>
    <dgm:cxn modelId="{AD171992-05A4-40D4-ABF9-28F25B64BDE9}" type="presOf" srcId="{87431512-F237-4DDA-9905-508E1E0047D4}" destId="{AC86E761-AA6D-4DA7-9D0B-022326212938}" srcOrd="0" destOrd="0" presId="urn:microsoft.com/office/officeart/2008/layout/LinedList"/>
    <dgm:cxn modelId="{BD7C69B8-BCB4-4488-9C41-0A0576D8A10A}" type="presParOf" srcId="{AC86E761-AA6D-4DA7-9D0B-022326212938}" destId="{439C1F39-35F1-4539-BE98-4DE9569A28FC}" srcOrd="0" destOrd="0" presId="urn:microsoft.com/office/officeart/2008/layout/LinedList"/>
    <dgm:cxn modelId="{92709EA3-AE39-4CBF-A426-F550829816AB}" type="presParOf" srcId="{AC86E761-AA6D-4DA7-9D0B-022326212938}" destId="{92623DAD-70A6-400C-849B-AFF720115D2F}" srcOrd="1" destOrd="0" presId="urn:microsoft.com/office/officeart/2008/layout/LinedList"/>
    <dgm:cxn modelId="{72757A98-F3B0-4DA0-B9CD-835898CAF63C}" type="presParOf" srcId="{92623DAD-70A6-400C-849B-AFF720115D2F}" destId="{A72A8E9B-CD82-49E0-9448-168E0C93795A}" srcOrd="0" destOrd="0" presId="urn:microsoft.com/office/officeart/2008/layout/LinedList"/>
    <dgm:cxn modelId="{DAB4EBB5-A3E5-4384-8ED3-CA25E1D2D341}" type="presParOf" srcId="{92623DAD-70A6-400C-849B-AFF720115D2F}" destId="{E959E55F-635A-4406-9653-2AB7E19CCF1F}" srcOrd="1" destOrd="0" presId="urn:microsoft.com/office/officeart/2008/layout/LinedList"/>
    <dgm:cxn modelId="{0C6F345B-97AC-4B3A-985E-9A18E46E9A5D}" type="presParOf" srcId="{AC86E761-AA6D-4DA7-9D0B-022326212938}" destId="{0B2D61C4-EEAB-4BAC-BAF6-BACB5840FE93}" srcOrd="2" destOrd="0" presId="urn:microsoft.com/office/officeart/2008/layout/LinedList"/>
    <dgm:cxn modelId="{DF96A243-CAC6-450D-82C0-C618D07739B4}" type="presParOf" srcId="{AC86E761-AA6D-4DA7-9D0B-022326212938}" destId="{89741432-856B-46DE-9BCD-36A91FAF6C74}" srcOrd="3" destOrd="0" presId="urn:microsoft.com/office/officeart/2008/layout/LinedList"/>
    <dgm:cxn modelId="{7DEF75B7-8623-43A2-819A-1F0CD38196DD}" type="presParOf" srcId="{89741432-856B-46DE-9BCD-36A91FAF6C74}" destId="{8274B4B0-0128-41D7-9BFD-AB847BCABE7F}" srcOrd="0" destOrd="0" presId="urn:microsoft.com/office/officeart/2008/layout/LinedList"/>
    <dgm:cxn modelId="{533814A9-0837-4895-AC5B-A4A9956F8DCB}" type="presParOf" srcId="{89741432-856B-46DE-9BCD-36A91FAF6C74}" destId="{AB2504E4-87BD-4542-8D52-55DD54DBEAC6}"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857DB9-8494-4E41-8D44-53747E22E7DE}">
      <dsp:nvSpPr>
        <dsp:cNvPr id="0" name=""/>
        <dsp:cNvSpPr/>
      </dsp:nvSpPr>
      <dsp:spPr>
        <a:xfrm>
          <a:off x="0" y="656"/>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146EFB-83DF-43E0-BA6A-618D929E5A1E}">
      <dsp:nvSpPr>
        <dsp:cNvPr id="0" name=""/>
        <dsp:cNvSpPr/>
      </dsp:nvSpPr>
      <dsp:spPr>
        <a:xfrm>
          <a:off x="0" y="656"/>
          <a:ext cx="11525459" cy="1074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Title of Study:</a:t>
          </a:r>
          <a:r>
            <a:rPr lang="en-US" sz="1400" b="1" kern="1200" noProof="1">
              <a:latin typeface="+mn-lt"/>
            </a:rPr>
            <a:t>Latin American Consortium of the Hereditary Tumor Study Group</a:t>
          </a:r>
          <a:endParaRPr lang="en-US" sz="1400" b="1" kern="1200" dirty="0"/>
        </a:p>
      </dsp:txBody>
      <dsp:txXfrm>
        <a:off x="0" y="656"/>
        <a:ext cx="11525459" cy="1074911"/>
      </dsp:txXfrm>
    </dsp:sp>
    <dsp:sp modelId="{30E50171-31D3-4C98-980F-70C1875CA57E}">
      <dsp:nvSpPr>
        <dsp:cNvPr id="0" name=""/>
        <dsp:cNvSpPr/>
      </dsp:nvSpPr>
      <dsp:spPr>
        <a:xfrm>
          <a:off x="0" y="1075567"/>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D60ED3-AA83-4A99-8D7A-DA073CF6674C}">
      <dsp:nvSpPr>
        <dsp:cNvPr id="0" name=""/>
        <dsp:cNvSpPr/>
      </dsp:nvSpPr>
      <dsp:spPr>
        <a:xfrm>
          <a:off x="0" y="1075567"/>
          <a:ext cx="11525459" cy="1074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Lead Institution(s): LATAM Hereditary Tumor Study Group</a:t>
          </a:r>
        </a:p>
      </dsp:txBody>
      <dsp:txXfrm>
        <a:off x="0" y="1075567"/>
        <a:ext cx="11525459" cy="1074911"/>
      </dsp:txXfrm>
    </dsp:sp>
    <dsp:sp modelId="{DFFA3ED1-B468-4821-8E24-E1B338CC8755}">
      <dsp:nvSpPr>
        <dsp:cNvPr id="0" name=""/>
        <dsp:cNvSpPr/>
      </dsp:nvSpPr>
      <dsp:spPr>
        <a:xfrm>
          <a:off x="0" y="2150478"/>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1615F8-04CB-4052-A783-3EE2EA0AEED0}">
      <dsp:nvSpPr>
        <dsp:cNvPr id="0" name=""/>
        <dsp:cNvSpPr/>
      </dsp:nvSpPr>
      <dsp:spPr>
        <a:xfrm>
          <a:off x="0" y="2150478"/>
          <a:ext cx="11525459" cy="1074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Principal Investigator(s):Fabio Ferreira, Benedito Rossi, Mev Dominguez-</a:t>
          </a:r>
          <a:r>
            <a:rPr lang="en-US" sz="1400" b="1" kern="1200" dirty="0" err="1"/>
            <a:t>Valenetin</a:t>
          </a:r>
          <a:endParaRPr lang="en-US" sz="1400" b="1" kern="1200" dirty="0"/>
        </a:p>
      </dsp:txBody>
      <dsp:txXfrm>
        <a:off x="0" y="2150478"/>
        <a:ext cx="11525459" cy="1074911"/>
      </dsp:txXfrm>
    </dsp:sp>
    <dsp:sp modelId="{439C1F39-35F1-4539-BE98-4DE9569A28FC}">
      <dsp:nvSpPr>
        <dsp:cNvPr id="0" name=""/>
        <dsp:cNvSpPr/>
      </dsp:nvSpPr>
      <dsp:spPr>
        <a:xfrm>
          <a:off x="0" y="3225389"/>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2A8E9B-CD82-49E0-9448-168E0C93795A}">
      <dsp:nvSpPr>
        <dsp:cNvPr id="0" name=""/>
        <dsp:cNvSpPr/>
      </dsp:nvSpPr>
      <dsp:spPr>
        <a:xfrm>
          <a:off x="0" y="3225389"/>
          <a:ext cx="11525459" cy="1074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Contact Email (optional):</a:t>
          </a:r>
          <a:r>
            <a:rPr lang="en-US" sz="1400" b="1" kern="1200" noProof="1"/>
            <a:t>1. High cancer burden in the region; 2. Unique genetic diversity, 3. Reducing inequalities in access, 4. Strengthening local capacities, 5. Promotion of multicenter research, 6. Impact on public policies, 7. Ethical and secure exchange of genetic data</a:t>
          </a:r>
          <a:endParaRPr lang="en-US" sz="1400" b="1" kern="1200" dirty="0"/>
        </a:p>
      </dsp:txBody>
      <dsp:txXfrm>
        <a:off x="0" y="3225389"/>
        <a:ext cx="11525459" cy="1074911"/>
      </dsp:txXfrm>
    </dsp:sp>
    <dsp:sp modelId="{0B2D61C4-EEAB-4BAC-BAF6-BACB5840FE93}">
      <dsp:nvSpPr>
        <dsp:cNvPr id="0" name=""/>
        <dsp:cNvSpPr/>
      </dsp:nvSpPr>
      <dsp:spPr>
        <a:xfrm>
          <a:off x="0" y="4300300"/>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74B4B0-0128-41D7-9BFD-AB847BCABE7F}">
      <dsp:nvSpPr>
        <dsp:cNvPr id="0" name=""/>
        <dsp:cNvSpPr/>
      </dsp:nvSpPr>
      <dsp:spPr>
        <a:xfrm>
          <a:off x="0" y="4300300"/>
          <a:ext cx="11525459" cy="107491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Background: </a:t>
          </a:r>
          <a:r>
            <a:rPr lang="en-US" sz="1400" b="0" i="1" kern="1200" dirty="0"/>
            <a:t>(Brief context or problem) </a:t>
          </a:r>
          <a:r>
            <a:rPr lang="en-US" sz="1400" kern="1200" noProof="1"/>
            <a:t>A Latin American consortium of hereditary tumor studies is a strategic tool to address the scientific and public health challenges related to hereditary cancer in the region.
It promotes equity, integration, production of local knowledge and better care for affected families.</a:t>
          </a:r>
          <a:endParaRPr lang="en-US" sz="1400" b="0" i="1" kern="1200" dirty="0"/>
        </a:p>
      </dsp:txBody>
      <dsp:txXfrm>
        <a:off x="0" y="4300300"/>
        <a:ext cx="11525459" cy="107491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857DB9-8494-4E41-8D44-53747E22E7DE}">
      <dsp:nvSpPr>
        <dsp:cNvPr id="0" name=""/>
        <dsp:cNvSpPr/>
      </dsp:nvSpPr>
      <dsp:spPr>
        <a:xfrm>
          <a:off x="0" y="2624"/>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9146EFB-83DF-43E0-BA6A-618D929E5A1E}">
      <dsp:nvSpPr>
        <dsp:cNvPr id="0" name=""/>
        <dsp:cNvSpPr/>
      </dsp:nvSpPr>
      <dsp:spPr>
        <a:xfrm>
          <a:off x="0" y="2624"/>
          <a:ext cx="11525459" cy="1790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Objective</a:t>
          </a:r>
          <a:r>
            <a:rPr lang="en-US" sz="1400" kern="1200" dirty="0"/>
            <a:t>: </a:t>
          </a:r>
          <a:r>
            <a:rPr lang="en-US" sz="1400" i="1" kern="1200" dirty="0"/>
            <a:t>(Aim or research question) </a:t>
          </a:r>
          <a:r>
            <a:rPr lang="en-US" sz="1400" kern="1200" noProof="1"/>
            <a:t>1. To establish a platform for collaboration and exchange of information between the participating centres.
2. Allow health professionals to access, share, and analyze genetic data from Latin American patients, promoting a broader understanding of the genetic variations associated with hereditary cancer in our region.
3. To facilitate the exchange of scientific knowledge and genomic analysis techniques among the members of the consortium.
4. Strengthen capacities for the diagnosis and treatment of hereditary cancer throughout Latin America.
5. Pool our knowledge, resources, and experiences to develop a comprehensive database of genetic findings relevant to hereditary cancer.</a:t>
          </a:r>
          <a:endParaRPr lang="en-US" sz="1400" b="1" i="1" kern="1200" dirty="0"/>
        </a:p>
      </dsp:txBody>
      <dsp:txXfrm>
        <a:off x="0" y="2624"/>
        <a:ext cx="11525459" cy="1790206"/>
      </dsp:txXfrm>
    </dsp:sp>
    <dsp:sp modelId="{30E50171-31D3-4C98-980F-70C1875CA57E}">
      <dsp:nvSpPr>
        <dsp:cNvPr id="0" name=""/>
        <dsp:cNvSpPr/>
      </dsp:nvSpPr>
      <dsp:spPr>
        <a:xfrm>
          <a:off x="0" y="1792830"/>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D60ED3-AA83-4A99-8D7A-DA073CF6674C}">
      <dsp:nvSpPr>
        <dsp:cNvPr id="0" name=""/>
        <dsp:cNvSpPr/>
      </dsp:nvSpPr>
      <dsp:spPr>
        <a:xfrm>
          <a:off x="0" y="1792830"/>
          <a:ext cx="11525459" cy="1790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Design</a:t>
          </a:r>
          <a:r>
            <a:rPr lang="en-US" sz="1400" kern="1200" dirty="0"/>
            <a:t>/</a:t>
          </a:r>
          <a:r>
            <a:rPr lang="en-US" sz="1400" b="1" kern="1200" dirty="0"/>
            <a:t>Methods</a:t>
          </a:r>
          <a:r>
            <a:rPr lang="en-US" sz="1400" kern="1200" dirty="0"/>
            <a:t>: </a:t>
          </a:r>
          <a:r>
            <a:rPr lang="en-US" sz="1400" i="1" kern="1200" dirty="0"/>
            <a:t>(Study type and approach)</a:t>
          </a:r>
        </a:p>
        <a:p>
          <a:pPr marL="0" lvl="0" indent="0" algn="l" defTabSz="622300">
            <a:lnSpc>
              <a:spcPct val="90000"/>
            </a:lnSpc>
            <a:spcBef>
              <a:spcPct val="0"/>
            </a:spcBef>
            <a:spcAft>
              <a:spcPct val="35000"/>
            </a:spcAft>
            <a:buNone/>
          </a:pPr>
          <a:r>
            <a:rPr lang="en-US" sz="1400" b="1" kern="1200" noProof="1">
              <a:solidFill>
                <a:schemeClr val="tx1"/>
              </a:solidFill>
            </a:rPr>
            <a:t>Hierarchical access control per user</a:t>
          </a:r>
        </a:p>
        <a:p>
          <a:pPr marL="0" lvl="0" indent="0" algn="l" defTabSz="622300">
            <a:lnSpc>
              <a:spcPct val="90000"/>
            </a:lnSpc>
            <a:spcBef>
              <a:spcPct val="0"/>
            </a:spcBef>
            <a:spcAft>
              <a:spcPct val="35000"/>
            </a:spcAft>
            <a:buNone/>
          </a:pPr>
          <a:r>
            <a:rPr lang="en-US" sz="1400" b="1" kern="1200" noProof="1">
              <a:solidFill>
                <a:schemeClr val="tx1"/>
              </a:solidFill>
            </a:rPr>
            <a:t>Group Access Control</a:t>
          </a:r>
        </a:p>
        <a:p>
          <a:pPr marL="0" lvl="0" indent="0" algn="l" defTabSz="622300">
            <a:lnSpc>
              <a:spcPct val="90000"/>
            </a:lnSpc>
            <a:spcBef>
              <a:spcPct val="0"/>
            </a:spcBef>
            <a:spcAft>
              <a:spcPct val="35000"/>
            </a:spcAft>
            <a:buNone/>
          </a:pPr>
          <a:r>
            <a:rPr lang="en-US" sz="1400" b="1" kern="1200" noProof="1">
              <a:solidFill>
                <a:schemeClr val="tx1"/>
              </a:solidFill>
            </a:rPr>
            <a:t>Information Security</a:t>
          </a:r>
        </a:p>
        <a:p>
          <a:pPr marL="0" lvl="0" indent="0" algn="l" defTabSz="622300">
            <a:lnSpc>
              <a:spcPct val="90000"/>
            </a:lnSpc>
            <a:spcBef>
              <a:spcPct val="0"/>
            </a:spcBef>
            <a:spcAft>
              <a:spcPct val="35000"/>
            </a:spcAft>
            <a:buNone/>
          </a:pPr>
          <a:r>
            <a:rPr lang="en-US" sz="1400" b="1" kern="1200" noProof="1">
              <a:solidFill>
                <a:schemeClr val="tx1"/>
              </a:solidFill>
            </a:rPr>
            <a:t>Tracking and updates</a:t>
          </a:r>
        </a:p>
        <a:p>
          <a:pPr marL="0" lvl="0" indent="0" algn="l" defTabSz="622300">
            <a:lnSpc>
              <a:spcPct val="90000"/>
            </a:lnSpc>
            <a:spcBef>
              <a:spcPct val="0"/>
            </a:spcBef>
            <a:spcAft>
              <a:spcPct val="35000"/>
            </a:spcAft>
            <a:buNone/>
          </a:pPr>
          <a:r>
            <a:rPr lang="en-US" sz="1400" b="1" i="1" kern="1200" noProof="1">
              <a:solidFill>
                <a:schemeClr val="tx1"/>
              </a:solidFill>
            </a:rPr>
            <a:t>RedCap DataBase</a:t>
          </a:r>
          <a:endParaRPr lang="en-US" sz="1400" b="1" i="1" kern="1200" dirty="0"/>
        </a:p>
      </dsp:txBody>
      <dsp:txXfrm>
        <a:off x="0" y="1792830"/>
        <a:ext cx="11525459" cy="1790206"/>
      </dsp:txXfrm>
    </dsp:sp>
    <dsp:sp modelId="{DFFA3ED1-B468-4821-8E24-E1B338CC8755}">
      <dsp:nvSpPr>
        <dsp:cNvPr id="0" name=""/>
        <dsp:cNvSpPr/>
      </dsp:nvSpPr>
      <dsp:spPr>
        <a:xfrm>
          <a:off x="0" y="3583037"/>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B1615F8-04CB-4052-A783-3EE2EA0AEED0}">
      <dsp:nvSpPr>
        <dsp:cNvPr id="0" name=""/>
        <dsp:cNvSpPr/>
      </dsp:nvSpPr>
      <dsp:spPr>
        <a:xfrm>
          <a:off x="0" y="3583037"/>
          <a:ext cx="11525459" cy="17902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Results</a:t>
          </a:r>
          <a:r>
            <a:rPr lang="en-US" sz="1400" kern="1200" dirty="0"/>
            <a:t>:</a:t>
          </a:r>
          <a:r>
            <a:rPr lang="en-US" sz="1400" i="1" kern="1200" dirty="0"/>
            <a:t> (Main findings) not yet</a:t>
          </a:r>
          <a:endParaRPr lang="en-US" sz="1400" b="1" i="1" kern="1200" dirty="0"/>
        </a:p>
      </dsp:txBody>
      <dsp:txXfrm>
        <a:off x="0" y="3583037"/>
        <a:ext cx="11525459" cy="179020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9C1F39-35F1-4539-BE98-4DE9569A28FC}">
      <dsp:nvSpPr>
        <dsp:cNvPr id="0" name=""/>
        <dsp:cNvSpPr/>
      </dsp:nvSpPr>
      <dsp:spPr>
        <a:xfrm>
          <a:off x="0" y="0"/>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72A8E9B-CD82-49E0-9448-168E0C93795A}">
      <dsp:nvSpPr>
        <dsp:cNvPr id="0" name=""/>
        <dsp:cNvSpPr/>
      </dsp:nvSpPr>
      <dsp:spPr>
        <a:xfrm>
          <a:off x="0" y="0"/>
          <a:ext cx="11525459" cy="2687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Conclusion</a:t>
          </a:r>
          <a:r>
            <a:rPr lang="en-US" sz="1400" kern="1200" dirty="0"/>
            <a:t>: </a:t>
          </a:r>
          <a:r>
            <a:rPr lang="en-US" sz="1400" i="1" kern="1200" dirty="0"/>
            <a:t>(Key takeaway)</a:t>
          </a:r>
        </a:p>
        <a:p>
          <a:pPr marL="0" lvl="0" indent="0" algn="l" defTabSz="622300">
            <a:lnSpc>
              <a:spcPct val="90000"/>
            </a:lnSpc>
            <a:spcBef>
              <a:spcPct val="0"/>
            </a:spcBef>
            <a:spcAft>
              <a:spcPct val="35000"/>
            </a:spcAft>
            <a:buNone/>
          </a:pPr>
          <a:r>
            <a:rPr lang="en-US" sz="1400" kern="1200" noProof="1"/>
            <a:t>Collaborative effort to create a Latin American database of reportable findings in hereditary cancer predisposition genes.</a:t>
          </a:r>
        </a:p>
        <a:p>
          <a:pPr marL="0" lvl="0" indent="0" algn="l" defTabSz="622300">
            <a:lnSpc>
              <a:spcPct val="90000"/>
            </a:lnSpc>
            <a:spcBef>
              <a:spcPct val="0"/>
            </a:spcBef>
            <a:spcAft>
              <a:spcPct val="35000"/>
            </a:spcAft>
            <a:buNone/>
          </a:pPr>
          <a:endParaRPr lang="en-US" sz="1400" b="1" i="1" kern="1200" noProof="1"/>
        </a:p>
        <a:p>
          <a:pPr marL="0" lvl="0" indent="0" algn="l" defTabSz="622300">
            <a:lnSpc>
              <a:spcPct val="90000"/>
            </a:lnSpc>
            <a:spcBef>
              <a:spcPct val="0"/>
            </a:spcBef>
            <a:spcAft>
              <a:spcPct val="35000"/>
            </a:spcAft>
            <a:buNone/>
          </a:pPr>
          <a:r>
            <a:rPr lang="en-US" sz="1400" kern="1200" noProof="1"/>
            <a:t>Main services are structured and have valuable data that, if analyzed together, will make important contributions to the study of hereditary cancer in Latin America.</a:t>
          </a:r>
          <a:endParaRPr lang="en-US" sz="1400" b="1" i="1" kern="1200" dirty="0"/>
        </a:p>
      </dsp:txBody>
      <dsp:txXfrm>
        <a:off x="0" y="0"/>
        <a:ext cx="11525459" cy="2687934"/>
      </dsp:txXfrm>
    </dsp:sp>
    <dsp:sp modelId="{0B2D61C4-EEAB-4BAC-BAF6-BACB5840FE93}">
      <dsp:nvSpPr>
        <dsp:cNvPr id="0" name=""/>
        <dsp:cNvSpPr/>
      </dsp:nvSpPr>
      <dsp:spPr>
        <a:xfrm>
          <a:off x="0" y="2687934"/>
          <a:ext cx="1152545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274B4B0-0128-41D7-9BFD-AB847BCABE7F}">
      <dsp:nvSpPr>
        <dsp:cNvPr id="0" name=""/>
        <dsp:cNvSpPr/>
      </dsp:nvSpPr>
      <dsp:spPr>
        <a:xfrm>
          <a:off x="0" y="2687934"/>
          <a:ext cx="11525459" cy="268793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US" sz="1400" b="1" kern="1200" dirty="0"/>
            <a:t>Significance</a:t>
          </a:r>
          <a:r>
            <a:rPr lang="en-US" sz="1400" kern="1200" dirty="0"/>
            <a:t>: (</a:t>
          </a:r>
          <a:r>
            <a:rPr lang="en-US" sz="1400" i="1" kern="1200" dirty="0"/>
            <a:t>Why it matters?)</a:t>
          </a:r>
        </a:p>
        <a:p>
          <a:pPr marL="0" lvl="0" indent="0" algn="l" defTabSz="622300">
            <a:lnSpc>
              <a:spcPct val="90000"/>
            </a:lnSpc>
            <a:spcBef>
              <a:spcPct val="0"/>
            </a:spcBef>
            <a:spcAft>
              <a:spcPct val="35000"/>
            </a:spcAft>
            <a:buNone/>
          </a:pPr>
          <a:endParaRPr lang="en-US" sz="1400" b="0" i="1" kern="1200" dirty="0"/>
        </a:p>
        <a:p>
          <a:pPr marL="0" lvl="0" indent="0" algn="l" defTabSz="622300">
            <a:lnSpc>
              <a:spcPct val="90000"/>
            </a:lnSpc>
            <a:spcBef>
              <a:spcPct val="0"/>
            </a:spcBef>
            <a:spcAft>
              <a:spcPct val="35000"/>
            </a:spcAft>
            <a:buNone/>
          </a:pPr>
          <a:r>
            <a:rPr lang="en-US" sz="1400" b="0" i="1" kern="1200" dirty="0"/>
            <a:t>Pioneering initiative in Latin America</a:t>
          </a:r>
        </a:p>
      </dsp:txBody>
      <dsp:txXfrm>
        <a:off x="0" y="2687934"/>
        <a:ext cx="11525459" cy="2687934"/>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B9E1E-2CEC-CD08-677F-BE7B95B394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C33675-E6F9-76D6-94D9-EDC6F870E2A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088A1B-2274-A827-63C3-10D364B2F123}"/>
              </a:ext>
            </a:extLst>
          </p:cNvPr>
          <p:cNvSpPr>
            <a:spLocks noGrp="1"/>
          </p:cNvSpPr>
          <p:nvPr>
            <p:ph type="dt" sz="half" idx="10"/>
          </p:nvPr>
        </p:nvSpPr>
        <p:spPr/>
        <p:txBody>
          <a:bodyPr/>
          <a:lstStyle/>
          <a:p>
            <a:fld id="{DF35D753-09EA-4ADA-8647-A7BCF2ADEB0B}" type="datetimeFigureOut">
              <a:rPr lang="en-US" smtClean="0"/>
              <a:t>2/28/26</a:t>
            </a:fld>
            <a:endParaRPr lang="en-US"/>
          </a:p>
        </p:txBody>
      </p:sp>
      <p:sp>
        <p:nvSpPr>
          <p:cNvPr id="5" name="Footer Placeholder 4">
            <a:extLst>
              <a:ext uri="{FF2B5EF4-FFF2-40B4-BE49-F238E27FC236}">
                <a16:creationId xmlns:a16="http://schemas.microsoft.com/office/drawing/2014/main" id="{8F177344-83BA-E84B-A0E1-45830B3B5B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4E5B04-010E-DFE4-29F6-DF7C23991272}"/>
              </a:ext>
            </a:extLst>
          </p:cNvPr>
          <p:cNvSpPr>
            <a:spLocks noGrp="1"/>
          </p:cNvSpPr>
          <p:nvPr>
            <p:ph type="sldNum" sz="quarter" idx="12"/>
          </p:nvPr>
        </p:nvSpPr>
        <p:spPr/>
        <p:txBody>
          <a:bodyPr/>
          <a:lstStyle/>
          <a:p>
            <a:fld id="{81AAD39B-DFF5-4270-AE8F-18A6F2EDBEEE}" type="slidenum">
              <a:rPr lang="en-US" smtClean="0"/>
              <a:t>‹nº›</a:t>
            </a:fld>
            <a:endParaRPr lang="en-US"/>
          </a:p>
        </p:txBody>
      </p:sp>
    </p:spTree>
    <p:extLst>
      <p:ext uri="{BB962C8B-B14F-4D97-AF65-F5344CB8AC3E}">
        <p14:creationId xmlns:p14="http://schemas.microsoft.com/office/powerpoint/2010/main" val="31187148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1085B-C277-6109-E07F-A6DE27BD52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9B1E445-CEA9-0AB3-DA84-19EBD838E88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526C10-CFB1-9BDD-58D8-FFA756F96E68}"/>
              </a:ext>
            </a:extLst>
          </p:cNvPr>
          <p:cNvSpPr>
            <a:spLocks noGrp="1"/>
          </p:cNvSpPr>
          <p:nvPr>
            <p:ph type="dt" sz="half" idx="10"/>
          </p:nvPr>
        </p:nvSpPr>
        <p:spPr/>
        <p:txBody>
          <a:bodyPr/>
          <a:lstStyle/>
          <a:p>
            <a:fld id="{DF35D753-09EA-4ADA-8647-A7BCF2ADEB0B}" type="datetimeFigureOut">
              <a:rPr lang="en-US" smtClean="0"/>
              <a:t>2/28/26</a:t>
            </a:fld>
            <a:endParaRPr lang="en-US"/>
          </a:p>
        </p:txBody>
      </p:sp>
      <p:sp>
        <p:nvSpPr>
          <p:cNvPr id="5" name="Footer Placeholder 4">
            <a:extLst>
              <a:ext uri="{FF2B5EF4-FFF2-40B4-BE49-F238E27FC236}">
                <a16:creationId xmlns:a16="http://schemas.microsoft.com/office/drawing/2014/main" id="{A821F6A8-9821-C826-6312-0A579F043F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5E328C-390B-9ED0-D722-89479B388453}"/>
              </a:ext>
            </a:extLst>
          </p:cNvPr>
          <p:cNvSpPr>
            <a:spLocks noGrp="1"/>
          </p:cNvSpPr>
          <p:nvPr>
            <p:ph type="sldNum" sz="quarter" idx="12"/>
          </p:nvPr>
        </p:nvSpPr>
        <p:spPr/>
        <p:txBody>
          <a:bodyPr/>
          <a:lstStyle/>
          <a:p>
            <a:fld id="{81AAD39B-DFF5-4270-AE8F-18A6F2EDBEEE}" type="slidenum">
              <a:rPr lang="en-US" smtClean="0"/>
              <a:t>‹nº›</a:t>
            </a:fld>
            <a:endParaRPr lang="en-US"/>
          </a:p>
        </p:txBody>
      </p:sp>
    </p:spTree>
    <p:extLst>
      <p:ext uri="{BB962C8B-B14F-4D97-AF65-F5344CB8AC3E}">
        <p14:creationId xmlns:p14="http://schemas.microsoft.com/office/powerpoint/2010/main" val="2706140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AC6BD-9BD9-8F13-3DB6-FB4B0DB640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DF8E1E-D120-9557-86AD-301CC0D3B59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8696D6-364A-3BAE-9EC8-BC1EA33780EC}"/>
              </a:ext>
            </a:extLst>
          </p:cNvPr>
          <p:cNvSpPr>
            <a:spLocks noGrp="1"/>
          </p:cNvSpPr>
          <p:nvPr>
            <p:ph type="dt" sz="half" idx="10"/>
          </p:nvPr>
        </p:nvSpPr>
        <p:spPr/>
        <p:txBody>
          <a:bodyPr/>
          <a:lstStyle/>
          <a:p>
            <a:fld id="{DF35D753-09EA-4ADA-8647-A7BCF2ADEB0B}" type="datetimeFigureOut">
              <a:rPr lang="en-US" smtClean="0"/>
              <a:t>2/28/26</a:t>
            </a:fld>
            <a:endParaRPr lang="en-US"/>
          </a:p>
        </p:txBody>
      </p:sp>
      <p:sp>
        <p:nvSpPr>
          <p:cNvPr id="5" name="Footer Placeholder 4">
            <a:extLst>
              <a:ext uri="{FF2B5EF4-FFF2-40B4-BE49-F238E27FC236}">
                <a16:creationId xmlns:a16="http://schemas.microsoft.com/office/drawing/2014/main" id="{785F5D92-F323-6387-0556-C6C8157BC1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8A565A-E874-E8C0-E545-9A22EB849591}"/>
              </a:ext>
            </a:extLst>
          </p:cNvPr>
          <p:cNvSpPr>
            <a:spLocks noGrp="1"/>
          </p:cNvSpPr>
          <p:nvPr>
            <p:ph type="sldNum" sz="quarter" idx="12"/>
          </p:nvPr>
        </p:nvSpPr>
        <p:spPr/>
        <p:txBody>
          <a:bodyPr/>
          <a:lstStyle/>
          <a:p>
            <a:fld id="{81AAD39B-DFF5-4270-AE8F-18A6F2EDBEEE}" type="slidenum">
              <a:rPr lang="en-US" smtClean="0"/>
              <a:t>‹nº›</a:t>
            </a:fld>
            <a:endParaRPr lang="en-US"/>
          </a:p>
        </p:txBody>
      </p:sp>
    </p:spTree>
    <p:extLst>
      <p:ext uri="{BB962C8B-B14F-4D97-AF65-F5344CB8AC3E}">
        <p14:creationId xmlns:p14="http://schemas.microsoft.com/office/powerpoint/2010/main" val="1364976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E993D-E7C5-76FA-D38A-581D079B383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F07EF7C-1FD8-A0C4-8583-881EC8AACE3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0AB224-9AF6-51A3-7CD3-805D4DBB84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6084B33-09BA-DB08-375C-58A84C2D606D}"/>
              </a:ext>
            </a:extLst>
          </p:cNvPr>
          <p:cNvSpPr>
            <a:spLocks noGrp="1"/>
          </p:cNvSpPr>
          <p:nvPr>
            <p:ph type="dt" sz="half" idx="10"/>
          </p:nvPr>
        </p:nvSpPr>
        <p:spPr/>
        <p:txBody>
          <a:bodyPr/>
          <a:lstStyle/>
          <a:p>
            <a:fld id="{DF35D753-09EA-4ADA-8647-A7BCF2ADEB0B}" type="datetimeFigureOut">
              <a:rPr lang="en-US" smtClean="0"/>
              <a:t>2/28/26</a:t>
            </a:fld>
            <a:endParaRPr lang="en-US"/>
          </a:p>
        </p:txBody>
      </p:sp>
      <p:sp>
        <p:nvSpPr>
          <p:cNvPr id="6" name="Footer Placeholder 5">
            <a:extLst>
              <a:ext uri="{FF2B5EF4-FFF2-40B4-BE49-F238E27FC236}">
                <a16:creationId xmlns:a16="http://schemas.microsoft.com/office/drawing/2014/main" id="{085509CD-C93C-D707-21DC-6935849E82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F71E1B-6E10-63EA-522C-B07BB6272B67}"/>
              </a:ext>
            </a:extLst>
          </p:cNvPr>
          <p:cNvSpPr>
            <a:spLocks noGrp="1"/>
          </p:cNvSpPr>
          <p:nvPr>
            <p:ph type="sldNum" sz="quarter" idx="12"/>
          </p:nvPr>
        </p:nvSpPr>
        <p:spPr/>
        <p:txBody>
          <a:bodyPr/>
          <a:lstStyle/>
          <a:p>
            <a:fld id="{81AAD39B-DFF5-4270-AE8F-18A6F2EDBEEE}" type="slidenum">
              <a:rPr lang="en-US" smtClean="0"/>
              <a:t>‹nº›</a:t>
            </a:fld>
            <a:endParaRPr lang="en-US"/>
          </a:p>
        </p:txBody>
      </p:sp>
    </p:spTree>
    <p:extLst>
      <p:ext uri="{BB962C8B-B14F-4D97-AF65-F5344CB8AC3E}">
        <p14:creationId xmlns:p14="http://schemas.microsoft.com/office/powerpoint/2010/main" val="69746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0C789-EFD2-E66D-3474-2F000AE58DB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02355D-812D-9A5B-5703-8BB25BEC39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B9AD07-3A91-7A79-85F8-3E17E9AE05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135A8EB-A9AE-4B84-A12C-3C97FE0642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9CA584-3357-D422-D6CD-92E6C519959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B400146-42FE-68A9-3E9B-CA21552B8A4D}"/>
              </a:ext>
            </a:extLst>
          </p:cNvPr>
          <p:cNvSpPr>
            <a:spLocks noGrp="1"/>
          </p:cNvSpPr>
          <p:nvPr>
            <p:ph type="dt" sz="half" idx="10"/>
          </p:nvPr>
        </p:nvSpPr>
        <p:spPr/>
        <p:txBody>
          <a:bodyPr/>
          <a:lstStyle/>
          <a:p>
            <a:fld id="{DF35D753-09EA-4ADA-8647-A7BCF2ADEB0B}" type="datetimeFigureOut">
              <a:rPr lang="en-US" smtClean="0"/>
              <a:t>2/28/26</a:t>
            </a:fld>
            <a:endParaRPr lang="en-US"/>
          </a:p>
        </p:txBody>
      </p:sp>
      <p:sp>
        <p:nvSpPr>
          <p:cNvPr id="8" name="Footer Placeholder 7">
            <a:extLst>
              <a:ext uri="{FF2B5EF4-FFF2-40B4-BE49-F238E27FC236}">
                <a16:creationId xmlns:a16="http://schemas.microsoft.com/office/drawing/2014/main" id="{2CB85681-865D-7778-6022-A04C8D0C06C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46B8BC-1299-C32F-30AE-E95E24A095DA}"/>
              </a:ext>
            </a:extLst>
          </p:cNvPr>
          <p:cNvSpPr>
            <a:spLocks noGrp="1"/>
          </p:cNvSpPr>
          <p:nvPr>
            <p:ph type="sldNum" sz="quarter" idx="12"/>
          </p:nvPr>
        </p:nvSpPr>
        <p:spPr/>
        <p:txBody>
          <a:bodyPr/>
          <a:lstStyle/>
          <a:p>
            <a:fld id="{81AAD39B-DFF5-4270-AE8F-18A6F2EDBEEE}" type="slidenum">
              <a:rPr lang="en-US" smtClean="0"/>
              <a:t>‹nº›</a:t>
            </a:fld>
            <a:endParaRPr lang="en-US"/>
          </a:p>
        </p:txBody>
      </p:sp>
    </p:spTree>
    <p:extLst>
      <p:ext uri="{BB962C8B-B14F-4D97-AF65-F5344CB8AC3E}">
        <p14:creationId xmlns:p14="http://schemas.microsoft.com/office/powerpoint/2010/main" val="31089805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899BE-A673-6A9A-04EB-495593830DB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B186AD-36BA-816F-9913-DB508BC3F01A}"/>
              </a:ext>
            </a:extLst>
          </p:cNvPr>
          <p:cNvSpPr>
            <a:spLocks noGrp="1"/>
          </p:cNvSpPr>
          <p:nvPr>
            <p:ph type="dt" sz="half" idx="10"/>
          </p:nvPr>
        </p:nvSpPr>
        <p:spPr/>
        <p:txBody>
          <a:bodyPr/>
          <a:lstStyle/>
          <a:p>
            <a:fld id="{DF35D753-09EA-4ADA-8647-A7BCF2ADEB0B}" type="datetimeFigureOut">
              <a:rPr lang="en-US" smtClean="0"/>
              <a:t>2/28/26</a:t>
            </a:fld>
            <a:endParaRPr lang="en-US"/>
          </a:p>
        </p:txBody>
      </p:sp>
      <p:sp>
        <p:nvSpPr>
          <p:cNvPr id="4" name="Footer Placeholder 3">
            <a:extLst>
              <a:ext uri="{FF2B5EF4-FFF2-40B4-BE49-F238E27FC236}">
                <a16:creationId xmlns:a16="http://schemas.microsoft.com/office/drawing/2014/main" id="{E0585BB3-A72C-B331-4E39-E0BB777AA9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C71E8BE-CBF3-2AA7-456A-1F87F227C381}"/>
              </a:ext>
            </a:extLst>
          </p:cNvPr>
          <p:cNvSpPr>
            <a:spLocks noGrp="1"/>
          </p:cNvSpPr>
          <p:nvPr>
            <p:ph type="sldNum" sz="quarter" idx="12"/>
          </p:nvPr>
        </p:nvSpPr>
        <p:spPr/>
        <p:txBody>
          <a:bodyPr/>
          <a:lstStyle/>
          <a:p>
            <a:fld id="{81AAD39B-DFF5-4270-AE8F-18A6F2EDBEEE}" type="slidenum">
              <a:rPr lang="en-US" smtClean="0"/>
              <a:t>‹nº›</a:t>
            </a:fld>
            <a:endParaRPr lang="en-US"/>
          </a:p>
        </p:txBody>
      </p:sp>
    </p:spTree>
    <p:extLst>
      <p:ext uri="{BB962C8B-B14F-4D97-AF65-F5344CB8AC3E}">
        <p14:creationId xmlns:p14="http://schemas.microsoft.com/office/powerpoint/2010/main" val="4085860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133EF72-7101-7596-1427-58CDF22F2559}"/>
              </a:ext>
            </a:extLst>
          </p:cNvPr>
          <p:cNvSpPr>
            <a:spLocks noGrp="1"/>
          </p:cNvSpPr>
          <p:nvPr>
            <p:ph type="dt" sz="half" idx="10"/>
          </p:nvPr>
        </p:nvSpPr>
        <p:spPr/>
        <p:txBody>
          <a:bodyPr/>
          <a:lstStyle/>
          <a:p>
            <a:fld id="{DF35D753-09EA-4ADA-8647-A7BCF2ADEB0B}" type="datetimeFigureOut">
              <a:rPr lang="en-US" smtClean="0"/>
              <a:t>2/28/26</a:t>
            </a:fld>
            <a:endParaRPr lang="en-US"/>
          </a:p>
        </p:txBody>
      </p:sp>
      <p:sp>
        <p:nvSpPr>
          <p:cNvPr id="3" name="Footer Placeholder 2">
            <a:extLst>
              <a:ext uri="{FF2B5EF4-FFF2-40B4-BE49-F238E27FC236}">
                <a16:creationId xmlns:a16="http://schemas.microsoft.com/office/drawing/2014/main" id="{2DBC7244-F84D-70F0-DB7D-7E76F9B8908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291136-1713-B9AD-8D3F-C0B3B3FD2BD8}"/>
              </a:ext>
            </a:extLst>
          </p:cNvPr>
          <p:cNvSpPr>
            <a:spLocks noGrp="1"/>
          </p:cNvSpPr>
          <p:nvPr>
            <p:ph type="sldNum" sz="quarter" idx="12"/>
          </p:nvPr>
        </p:nvSpPr>
        <p:spPr/>
        <p:txBody>
          <a:bodyPr/>
          <a:lstStyle/>
          <a:p>
            <a:fld id="{81AAD39B-DFF5-4270-AE8F-18A6F2EDBEEE}" type="slidenum">
              <a:rPr lang="en-US" smtClean="0"/>
              <a:t>‹nº›</a:t>
            </a:fld>
            <a:endParaRPr lang="en-US"/>
          </a:p>
        </p:txBody>
      </p:sp>
    </p:spTree>
    <p:extLst>
      <p:ext uri="{BB962C8B-B14F-4D97-AF65-F5344CB8AC3E}">
        <p14:creationId xmlns:p14="http://schemas.microsoft.com/office/powerpoint/2010/main" val="829388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5135D-45D3-34D6-3AA4-FD6BFF60A05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F33604D-A286-660D-746E-138D2B8D71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DDF64E9-4254-68CB-789C-9A4CF78F1D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33F995-C271-BEF7-BAC3-916D305F43EE}"/>
              </a:ext>
            </a:extLst>
          </p:cNvPr>
          <p:cNvSpPr>
            <a:spLocks noGrp="1"/>
          </p:cNvSpPr>
          <p:nvPr>
            <p:ph type="dt" sz="half" idx="10"/>
          </p:nvPr>
        </p:nvSpPr>
        <p:spPr/>
        <p:txBody>
          <a:bodyPr/>
          <a:lstStyle/>
          <a:p>
            <a:fld id="{DF35D753-09EA-4ADA-8647-A7BCF2ADEB0B}" type="datetimeFigureOut">
              <a:rPr lang="en-US" smtClean="0"/>
              <a:t>2/28/26</a:t>
            </a:fld>
            <a:endParaRPr lang="en-US"/>
          </a:p>
        </p:txBody>
      </p:sp>
      <p:sp>
        <p:nvSpPr>
          <p:cNvPr id="6" name="Footer Placeholder 5">
            <a:extLst>
              <a:ext uri="{FF2B5EF4-FFF2-40B4-BE49-F238E27FC236}">
                <a16:creationId xmlns:a16="http://schemas.microsoft.com/office/drawing/2014/main" id="{3F6268D1-11C1-5F75-63EB-4420475C91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C12571-265B-F9F2-E8FB-CE0D6D6761DD}"/>
              </a:ext>
            </a:extLst>
          </p:cNvPr>
          <p:cNvSpPr>
            <a:spLocks noGrp="1"/>
          </p:cNvSpPr>
          <p:nvPr>
            <p:ph type="sldNum" sz="quarter" idx="12"/>
          </p:nvPr>
        </p:nvSpPr>
        <p:spPr/>
        <p:txBody>
          <a:bodyPr/>
          <a:lstStyle/>
          <a:p>
            <a:fld id="{81AAD39B-DFF5-4270-AE8F-18A6F2EDBEEE}" type="slidenum">
              <a:rPr lang="en-US" smtClean="0"/>
              <a:t>‹nº›</a:t>
            </a:fld>
            <a:endParaRPr lang="en-US"/>
          </a:p>
        </p:txBody>
      </p:sp>
    </p:spTree>
    <p:extLst>
      <p:ext uri="{BB962C8B-B14F-4D97-AF65-F5344CB8AC3E}">
        <p14:creationId xmlns:p14="http://schemas.microsoft.com/office/powerpoint/2010/main" val="3692471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D22BA-C6D6-B53D-F2B1-F2D4FC1A2C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80AC5D-3002-985C-1A0F-0F16D2E494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460501A-B5E7-4FBE-F361-1D4E00D036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324671-3037-5EEE-0369-79CF0B021AE3}"/>
              </a:ext>
            </a:extLst>
          </p:cNvPr>
          <p:cNvSpPr>
            <a:spLocks noGrp="1"/>
          </p:cNvSpPr>
          <p:nvPr>
            <p:ph type="dt" sz="half" idx="10"/>
          </p:nvPr>
        </p:nvSpPr>
        <p:spPr/>
        <p:txBody>
          <a:bodyPr/>
          <a:lstStyle/>
          <a:p>
            <a:fld id="{DF35D753-09EA-4ADA-8647-A7BCF2ADEB0B}" type="datetimeFigureOut">
              <a:rPr lang="en-US" smtClean="0"/>
              <a:t>2/28/26</a:t>
            </a:fld>
            <a:endParaRPr lang="en-US"/>
          </a:p>
        </p:txBody>
      </p:sp>
      <p:sp>
        <p:nvSpPr>
          <p:cNvPr id="6" name="Footer Placeholder 5">
            <a:extLst>
              <a:ext uri="{FF2B5EF4-FFF2-40B4-BE49-F238E27FC236}">
                <a16:creationId xmlns:a16="http://schemas.microsoft.com/office/drawing/2014/main" id="{15B0F9D6-F260-4FCD-8244-7B56CBFDBF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CBCFE0-89EC-4F59-C61C-778112B7CC99}"/>
              </a:ext>
            </a:extLst>
          </p:cNvPr>
          <p:cNvSpPr>
            <a:spLocks noGrp="1"/>
          </p:cNvSpPr>
          <p:nvPr>
            <p:ph type="sldNum" sz="quarter" idx="12"/>
          </p:nvPr>
        </p:nvSpPr>
        <p:spPr/>
        <p:txBody>
          <a:bodyPr/>
          <a:lstStyle/>
          <a:p>
            <a:fld id="{81AAD39B-DFF5-4270-AE8F-18A6F2EDBEEE}" type="slidenum">
              <a:rPr lang="en-US" smtClean="0"/>
              <a:t>‹nº›</a:t>
            </a:fld>
            <a:endParaRPr lang="en-US"/>
          </a:p>
        </p:txBody>
      </p:sp>
    </p:spTree>
    <p:extLst>
      <p:ext uri="{BB962C8B-B14F-4D97-AF65-F5344CB8AC3E}">
        <p14:creationId xmlns:p14="http://schemas.microsoft.com/office/powerpoint/2010/main" val="785593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36F4A-8441-1F6D-5575-4553AB166CF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7B3B463-66D4-7D90-E914-F2D36266E84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613D7A8-0ADA-25EC-A42F-44D0978688FF}"/>
              </a:ext>
            </a:extLst>
          </p:cNvPr>
          <p:cNvSpPr>
            <a:spLocks noGrp="1"/>
          </p:cNvSpPr>
          <p:nvPr>
            <p:ph type="dt" sz="half" idx="10"/>
          </p:nvPr>
        </p:nvSpPr>
        <p:spPr/>
        <p:txBody>
          <a:bodyPr/>
          <a:lstStyle/>
          <a:p>
            <a:fld id="{DF35D753-09EA-4ADA-8647-A7BCF2ADEB0B}" type="datetimeFigureOut">
              <a:rPr lang="en-US" smtClean="0"/>
              <a:t>2/28/26</a:t>
            </a:fld>
            <a:endParaRPr lang="en-US"/>
          </a:p>
        </p:txBody>
      </p:sp>
      <p:sp>
        <p:nvSpPr>
          <p:cNvPr id="5" name="Footer Placeholder 4">
            <a:extLst>
              <a:ext uri="{FF2B5EF4-FFF2-40B4-BE49-F238E27FC236}">
                <a16:creationId xmlns:a16="http://schemas.microsoft.com/office/drawing/2014/main" id="{FA9E0573-4BD6-7FDE-94FC-8CB0E5FC45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38B5E3-25B1-CCAD-9670-7B1DFED5AD30}"/>
              </a:ext>
            </a:extLst>
          </p:cNvPr>
          <p:cNvSpPr>
            <a:spLocks noGrp="1"/>
          </p:cNvSpPr>
          <p:nvPr>
            <p:ph type="sldNum" sz="quarter" idx="12"/>
          </p:nvPr>
        </p:nvSpPr>
        <p:spPr/>
        <p:txBody>
          <a:bodyPr/>
          <a:lstStyle/>
          <a:p>
            <a:fld id="{81AAD39B-DFF5-4270-AE8F-18A6F2EDBEEE}" type="slidenum">
              <a:rPr lang="en-US" smtClean="0"/>
              <a:t>‹nº›</a:t>
            </a:fld>
            <a:endParaRPr lang="en-US"/>
          </a:p>
        </p:txBody>
      </p:sp>
    </p:spTree>
    <p:extLst>
      <p:ext uri="{BB962C8B-B14F-4D97-AF65-F5344CB8AC3E}">
        <p14:creationId xmlns:p14="http://schemas.microsoft.com/office/powerpoint/2010/main" val="2342556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FFCA55-EC79-CDDF-9020-86A338ED20B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2BDF0DE-90A5-2073-6788-DD3D5E8B95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2E5AD8-0A0E-5F7C-86F4-70D7C34F4310}"/>
              </a:ext>
            </a:extLst>
          </p:cNvPr>
          <p:cNvSpPr>
            <a:spLocks noGrp="1"/>
          </p:cNvSpPr>
          <p:nvPr>
            <p:ph type="dt" sz="half" idx="10"/>
          </p:nvPr>
        </p:nvSpPr>
        <p:spPr/>
        <p:txBody>
          <a:bodyPr/>
          <a:lstStyle/>
          <a:p>
            <a:fld id="{DF35D753-09EA-4ADA-8647-A7BCF2ADEB0B}" type="datetimeFigureOut">
              <a:rPr lang="en-US" smtClean="0"/>
              <a:t>2/28/26</a:t>
            </a:fld>
            <a:endParaRPr lang="en-US"/>
          </a:p>
        </p:txBody>
      </p:sp>
      <p:sp>
        <p:nvSpPr>
          <p:cNvPr id="5" name="Footer Placeholder 4">
            <a:extLst>
              <a:ext uri="{FF2B5EF4-FFF2-40B4-BE49-F238E27FC236}">
                <a16:creationId xmlns:a16="http://schemas.microsoft.com/office/drawing/2014/main" id="{F3DA187F-F617-B70F-769D-A803110767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CEDC03-11C1-FC0B-A473-830E87E7ECBE}"/>
              </a:ext>
            </a:extLst>
          </p:cNvPr>
          <p:cNvSpPr>
            <a:spLocks noGrp="1"/>
          </p:cNvSpPr>
          <p:nvPr>
            <p:ph type="sldNum" sz="quarter" idx="12"/>
          </p:nvPr>
        </p:nvSpPr>
        <p:spPr/>
        <p:txBody>
          <a:bodyPr/>
          <a:lstStyle/>
          <a:p>
            <a:fld id="{81AAD39B-DFF5-4270-AE8F-18A6F2EDBEEE}" type="slidenum">
              <a:rPr lang="en-US" smtClean="0"/>
              <a:t>‹nº›</a:t>
            </a:fld>
            <a:endParaRPr lang="en-US"/>
          </a:p>
        </p:txBody>
      </p:sp>
    </p:spTree>
    <p:extLst>
      <p:ext uri="{BB962C8B-B14F-4D97-AF65-F5344CB8AC3E}">
        <p14:creationId xmlns:p14="http://schemas.microsoft.com/office/powerpoint/2010/main" val="1723626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015CBE-E5DB-9EE5-8862-02C48E41F4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D0B9B6-0506-08DF-765E-3B17E38D547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DA0531-B417-CBF7-8E1A-CF6840495E4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F35D753-09EA-4ADA-8647-A7BCF2ADEB0B}" type="datetimeFigureOut">
              <a:rPr lang="en-US" smtClean="0"/>
              <a:t>2/28/26</a:t>
            </a:fld>
            <a:endParaRPr lang="en-US"/>
          </a:p>
        </p:txBody>
      </p:sp>
      <p:sp>
        <p:nvSpPr>
          <p:cNvPr id="5" name="Footer Placeholder 4">
            <a:extLst>
              <a:ext uri="{FF2B5EF4-FFF2-40B4-BE49-F238E27FC236}">
                <a16:creationId xmlns:a16="http://schemas.microsoft.com/office/drawing/2014/main" id="{44E6C2CE-51A9-EE60-0C25-2232A4C395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774F54C-66F8-44DF-DF82-2B6892FBEA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1AAD39B-DFF5-4270-AE8F-18A6F2EDBEEE}" type="slidenum">
              <a:rPr lang="en-US" smtClean="0"/>
              <a:t>‹nº›</a:t>
            </a:fld>
            <a:endParaRPr lang="en-US"/>
          </a:p>
        </p:txBody>
      </p:sp>
    </p:spTree>
    <p:extLst>
      <p:ext uri="{BB962C8B-B14F-4D97-AF65-F5344CB8AC3E}">
        <p14:creationId xmlns:p14="http://schemas.microsoft.com/office/powerpoint/2010/main" val="3720789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5E7AA7E8-8006-4E1F-A566-FCF37EE6F3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9" name="TextBox 8">
            <a:extLst>
              <a:ext uri="{FF2B5EF4-FFF2-40B4-BE49-F238E27FC236}">
                <a16:creationId xmlns:a16="http://schemas.microsoft.com/office/drawing/2014/main" id="{D61EC93A-AEBE-770F-DA3D-5C3788046602}"/>
              </a:ext>
            </a:extLst>
          </p:cNvPr>
          <p:cNvSpPr txBox="1"/>
          <p:nvPr/>
        </p:nvSpPr>
        <p:spPr>
          <a:xfrm>
            <a:off x="242910" y="1598246"/>
            <a:ext cx="4626709" cy="5122985"/>
          </a:xfrm>
          <a:prstGeom prst="rect">
            <a:avLst/>
          </a:prstGeom>
        </p:spPr>
        <p:txBody>
          <a:bodyPr vert="horz" lIns="91440" tIns="45720" rIns="91440" bIns="45720" rtlCol="0" anchor="t">
            <a:normAutofit/>
          </a:bodyPr>
          <a:lstStyle/>
          <a:p>
            <a:pPr algn="r">
              <a:lnSpc>
                <a:spcPct val="90000"/>
              </a:lnSpc>
              <a:spcBef>
                <a:spcPct val="0"/>
              </a:spcBef>
              <a:spcAft>
                <a:spcPts val="600"/>
              </a:spcAft>
            </a:pPr>
            <a:r>
              <a:rPr lang="en-US" sz="8000" kern="1200" dirty="0">
                <a:solidFill>
                  <a:srgbClr val="FFFFFF"/>
                </a:solidFill>
                <a:latin typeface="+mj-lt"/>
                <a:ea typeface="+mj-ea"/>
                <a:cs typeface="+mj-cs"/>
              </a:rPr>
              <a:t>Collab@</a:t>
            </a:r>
            <a:endParaRPr lang="en-US" sz="8000" kern="1200">
              <a:solidFill>
                <a:srgbClr val="FFFFFF"/>
              </a:solidFill>
              <a:latin typeface="+mj-lt"/>
              <a:ea typeface="+mj-ea"/>
              <a:cs typeface="+mj-cs"/>
            </a:endParaRPr>
          </a:p>
          <a:p>
            <a:pPr algn="r">
              <a:lnSpc>
                <a:spcPct val="90000"/>
              </a:lnSpc>
              <a:spcBef>
                <a:spcPct val="0"/>
              </a:spcBef>
              <a:spcAft>
                <a:spcPts val="600"/>
              </a:spcAft>
            </a:pPr>
            <a:r>
              <a:rPr lang="en-US" sz="8000" kern="1200" dirty="0">
                <a:solidFill>
                  <a:srgbClr val="FFFFFF"/>
                </a:solidFill>
                <a:latin typeface="+mj-lt"/>
                <a:ea typeface="+mj-ea"/>
                <a:cs typeface="+mj-cs"/>
              </a:rPr>
              <a:t>InSiGHT  </a:t>
            </a:r>
            <a:endParaRPr lang="en-US" sz="8000" kern="1200">
              <a:solidFill>
                <a:srgbClr val="FFFFFF"/>
              </a:solidFill>
              <a:latin typeface="+mj-lt"/>
              <a:ea typeface="+mj-ea"/>
              <a:cs typeface="+mj-cs"/>
            </a:endParaRPr>
          </a:p>
        </p:txBody>
      </p:sp>
      <p:cxnSp>
        <p:nvCxnSpPr>
          <p:cNvPr id="36" name="Straight Connector 35">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322" y="1589368"/>
            <a:ext cx="0" cy="5259754"/>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7406BB45-AC91-2490-30FC-07713E6741A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87262" y="0"/>
            <a:ext cx="1662880" cy="1108587"/>
          </a:xfrm>
          <a:prstGeom prst="rect">
            <a:avLst/>
          </a:prstGeom>
        </p:spPr>
      </p:pic>
    </p:spTree>
    <p:extLst>
      <p:ext uri="{BB962C8B-B14F-4D97-AF65-F5344CB8AC3E}">
        <p14:creationId xmlns:p14="http://schemas.microsoft.com/office/powerpoint/2010/main" val="682001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A9A9-9852-74AC-E84A-073F8A2CD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6586D96-A0CA-9F3E-FE3B-6E41C2BBEB39}"/>
              </a:ext>
            </a:extLst>
          </p:cNvPr>
          <p:cNvSpPr>
            <a:spLocks noGrp="1"/>
          </p:cNvSpPr>
          <p:nvPr>
            <p:ph type="title"/>
          </p:nvPr>
        </p:nvSpPr>
        <p:spPr>
          <a:xfrm>
            <a:off x="205154" y="151546"/>
            <a:ext cx="10515600" cy="893484"/>
          </a:xfrm>
        </p:spPr>
        <p:txBody>
          <a:bodyPr/>
          <a:lstStyle/>
          <a:p>
            <a:r>
              <a:rPr lang="en-US" dirty="0"/>
              <a:t>Study overview</a:t>
            </a:r>
          </a:p>
        </p:txBody>
      </p:sp>
      <p:graphicFrame>
        <p:nvGraphicFramePr>
          <p:cNvPr id="5" name="Content Placeholder 2">
            <a:extLst>
              <a:ext uri="{FF2B5EF4-FFF2-40B4-BE49-F238E27FC236}">
                <a16:creationId xmlns:a16="http://schemas.microsoft.com/office/drawing/2014/main" id="{ADD9CE32-CAA8-C0BC-E2F4-62E6D8C5EB67}"/>
              </a:ext>
            </a:extLst>
          </p:cNvPr>
          <p:cNvGraphicFramePr>
            <a:graphicFrameLocks noGrp="1"/>
          </p:cNvGraphicFramePr>
          <p:nvPr>
            <p:ph idx="1"/>
            <p:extLst>
              <p:ext uri="{D42A27DB-BD31-4B8C-83A1-F6EECF244321}">
                <p14:modId xmlns:p14="http://schemas.microsoft.com/office/powerpoint/2010/main" val="2504635565"/>
              </p:ext>
            </p:extLst>
          </p:nvPr>
        </p:nvGraphicFramePr>
        <p:xfrm>
          <a:off x="281353" y="1225900"/>
          <a:ext cx="11525459" cy="53758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7958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BE6E3-692A-7B15-417A-4CE57ACD0E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9984A-7709-DBFA-4275-5AB2FD472215}"/>
              </a:ext>
            </a:extLst>
          </p:cNvPr>
          <p:cNvSpPr>
            <a:spLocks noGrp="1"/>
          </p:cNvSpPr>
          <p:nvPr>
            <p:ph type="title"/>
          </p:nvPr>
        </p:nvSpPr>
        <p:spPr>
          <a:xfrm>
            <a:off x="205154" y="151546"/>
            <a:ext cx="10515600" cy="893484"/>
          </a:xfrm>
        </p:spPr>
        <p:txBody>
          <a:bodyPr/>
          <a:lstStyle/>
          <a:p>
            <a:r>
              <a:rPr lang="en-US" dirty="0"/>
              <a:t>Study overview</a:t>
            </a:r>
          </a:p>
        </p:txBody>
      </p:sp>
      <p:graphicFrame>
        <p:nvGraphicFramePr>
          <p:cNvPr id="5" name="Content Placeholder 2">
            <a:extLst>
              <a:ext uri="{FF2B5EF4-FFF2-40B4-BE49-F238E27FC236}">
                <a16:creationId xmlns:a16="http://schemas.microsoft.com/office/drawing/2014/main" id="{4ED6625B-5309-47DD-038F-E629C17FBA50}"/>
              </a:ext>
            </a:extLst>
          </p:cNvPr>
          <p:cNvGraphicFramePr>
            <a:graphicFrameLocks noGrp="1"/>
          </p:cNvGraphicFramePr>
          <p:nvPr>
            <p:ph idx="1"/>
            <p:extLst>
              <p:ext uri="{D42A27DB-BD31-4B8C-83A1-F6EECF244321}">
                <p14:modId xmlns:p14="http://schemas.microsoft.com/office/powerpoint/2010/main" val="2429599624"/>
              </p:ext>
            </p:extLst>
          </p:nvPr>
        </p:nvGraphicFramePr>
        <p:xfrm>
          <a:off x="281353" y="1225900"/>
          <a:ext cx="11525459" cy="53758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1068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48A13-728E-5B90-8680-50E99A64B0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3E6806-EF76-0974-1F73-8DC3494DF409}"/>
              </a:ext>
            </a:extLst>
          </p:cNvPr>
          <p:cNvSpPr>
            <a:spLocks noGrp="1"/>
          </p:cNvSpPr>
          <p:nvPr>
            <p:ph type="title"/>
          </p:nvPr>
        </p:nvSpPr>
        <p:spPr>
          <a:xfrm>
            <a:off x="205154" y="151546"/>
            <a:ext cx="10515600" cy="893484"/>
          </a:xfrm>
        </p:spPr>
        <p:txBody>
          <a:bodyPr/>
          <a:lstStyle/>
          <a:p>
            <a:r>
              <a:rPr lang="en-US" dirty="0"/>
              <a:t>Study overview</a:t>
            </a:r>
          </a:p>
        </p:txBody>
      </p:sp>
      <p:graphicFrame>
        <p:nvGraphicFramePr>
          <p:cNvPr id="5" name="Content Placeholder 2">
            <a:extLst>
              <a:ext uri="{FF2B5EF4-FFF2-40B4-BE49-F238E27FC236}">
                <a16:creationId xmlns:a16="http://schemas.microsoft.com/office/drawing/2014/main" id="{620DC1BC-73AC-71C6-0C1E-D47B83667C3F}"/>
              </a:ext>
            </a:extLst>
          </p:cNvPr>
          <p:cNvGraphicFramePr>
            <a:graphicFrameLocks noGrp="1"/>
          </p:cNvGraphicFramePr>
          <p:nvPr>
            <p:ph idx="1"/>
            <p:extLst>
              <p:ext uri="{D42A27DB-BD31-4B8C-83A1-F6EECF244321}">
                <p14:modId xmlns:p14="http://schemas.microsoft.com/office/powerpoint/2010/main" val="1713610600"/>
              </p:ext>
            </p:extLst>
          </p:nvPr>
        </p:nvGraphicFramePr>
        <p:xfrm>
          <a:off x="366413" y="1225900"/>
          <a:ext cx="11525459" cy="53758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739252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64</TotalTime>
  <Words>374</Words>
  <Application>Microsoft Macintosh PowerPoint</Application>
  <PresentationFormat>Widescreen</PresentationFormat>
  <Paragraphs>25</Paragraphs>
  <Slides>4</Slides>
  <Notes>0</Notes>
  <HiddenSlides>0</HiddenSlides>
  <MMClips>0</MMClips>
  <ScaleCrop>false</ScaleCrop>
  <HeadingPairs>
    <vt:vector size="6" baseType="variant">
      <vt:variant>
        <vt:lpstr>Fontes usadas</vt:lpstr>
      </vt:variant>
      <vt:variant>
        <vt:i4>3</vt:i4>
      </vt:variant>
      <vt:variant>
        <vt:lpstr>Tema</vt:lpstr>
      </vt:variant>
      <vt:variant>
        <vt:i4>1</vt:i4>
      </vt:variant>
      <vt:variant>
        <vt:lpstr>Títulos de slides</vt:lpstr>
      </vt:variant>
      <vt:variant>
        <vt:i4>4</vt:i4>
      </vt:variant>
    </vt:vector>
  </HeadingPairs>
  <TitlesOfParts>
    <vt:vector size="8" baseType="lpstr">
      <vt:lpstr>Aptos</vt:lpstr>
      <vt:lpstr>Aptos Display</vt:lpstr>
      <vt:lpstr>Arial</vt:lpstr>
      <vt:lpstr>Office Theme</vt:lpstr>
      <vt:lpstr>Apresentação do PowerPoint</vt:lpstr>
      <vt:lpstr>Study overview</vt:lpstr>
      <vt:lpstr>Study overview</vt:lpstr>
      <vt:lpstr>Study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Rumy Markova</dc:creator>
  <cp:lastModifiedBy>Benedito Rossi</cp:lastModifiedBy>
  <cp:revision>3</cp:revision>
  <dcterms:created xsi:type="dcterms:W3CDTF">2026-02-06T14:27:50Z</dcterms:created>
  <dcterms:modified xsi:type="dcterms:W3CDTF">2026-02-28T12:06:09Z</dcterms:modified>
</cp:coreProperties>
</file>