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C1F59B-C2E3-4792-8A3C-5070BB8054F9}" v="36" dt="2026-02-16T11:20:25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6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myana Markova" userId="459313ea-7476-4061-b50d-cf7d54207d55" providerId="ADAL" clId="{699BFA84-D179-4615-B5FC-22DC53CA0B97}"/>
    <pc:docChg chg="undo custSel addSld delSld modSld sldOrd">
      <pc:chgData name="Rumyana Markova" userId="459313ea-7476-4061-b50d-cf7d54207d55" providerId="ADAL" clId="{699BFA84-D179-4615-B5FC-22DC53CA0B97}" dt="2026-02-09T15:57:33.859" v="137"/>
      <pc:docMkLst>
        <pc:docMk/>
      </pc:docMkLst>
      <pc:sldChg chg="modSp add mod ord">
        <pc:chgData name="Rumyana Markova" userId="459313ea-7476-4061-b50d-cf7d54207d55" providerId="ADAL" clId="{699BFA84-D179-4615-B5FC-22DC53CA0B97}" dt="2026-02-09T15:56:47.473" v="131" actId="20577"/>
        <pc:sldMkLst>
          <pc:docMk/>
          <pc:sldMk cId="4037958965" sldId="261"/>
        </pc:sldMkLst>
        <pc:graphicFrameChg chg="mod modGraphic">
          <ac:chgData name="Rumyana Markova" userId="459313ea-7476-4061-b50d-cf7d54207d55" providerId="ADAL" clId="{699BFA84-D179-4615-B5FC-22DC53CA0B97}" dt="2026-02-09T15:56:47.473" v="131" actId="20577"/>
          <ac:graphicFrameMkLst>
            <pc:docMk/>
            <pc:sldMk cId="4037958965" sldId="261"/>
            <ac:graphicFrameMk id="5" creationId="{ADD9CE32-CAA8-C0BC-E2F4-62E6D8C5EB67}"/>
          </ac:graphicFrameMkLst>
        </pc:graphicFrameChg>
      </pc:sldChg>
      <pc:sldChg chg="modSp add mod">
        <pc:chgData name="Rumyana Markova" userId="459313ea-7476-4061-b50d-cf7d54207d55" providerId="ADAL" clId="{699BFA84-D179-4615-B5FC-22DC53CA0B97}" dt="2026-02-09T15:57:20.747" v="134"/>
        <pc:sldMkLst>
          <pc:docMk/>
          <pc:sldMk cId="2241068992" sldId="262"/>
        </pc:sldMkLst>
        <pc:graphicFrameChg chg="mod modGraphic">
          <ac:chgData name="Rumyana Markova" userId="459313ea-7476-4061-b50d-cf7d54207d55" providerId="ADAL" clId="{699BFA84-D179-4615-B5FC-22DC53CA0B97}" dt="2026-02-09T15:57:20.747" v="134"/>
          <ac:graphicFrameMkLst>
            <pc:docMk/>
            <pc:sldMk cId="2241068992" sldId="262"/>
            <ac:graphicFrameMk id="5" creationId="{4ED6625B-5309-47DD-038F-E629C17FBA50}"/>
          </ac:graphicFrameMkLst>
        </pc:graphicFrameChg>
      </pc:sldChg>
      <pc:sldChg chg="modSp add">
        <pc:chgData name="Rumyana Markova" userId="459313ea-7476-4061-b50d-cf7d54207d55" providerId="ADAL" clId="{699BFA84-D179-4615-B5FC-22DC53CA0B97}" dt="2026-02-09T15:57:33.859" v="137"/>
        <pc:sldMkLst>
          <pc:docMk/>
          <pc:sldMk cId="1273925203" sldId="263"/>
        </pc:sldMkLst>
        <pc:graphicFrameChg chg="mod">
          <ac:chgData name="Rumyana Markova" userId="459313ea-7476-4061-b50d-cf7d54207d55" providerId="ADAL" clId="{699BFA84-D179-4615-B5FC-22DC53CA0B97}" dt="2026-02-09T15:57:33.859" v="137"/>
          <ac:graphicFrameMkLst>
            <pc:docMk/>
            <pc:sldMk cId="1273925203" sldId="263"/>
            <ac:graphicFrameMk id="5" creationId="{620DC1BC-73AC-71C6-0C1E-D47B83667C3F}"/>
          </ac:graphicFrameMkLst>
        </pc:graphicFrameChg>
      </pc:sldChg>
    </pc:docChg>
  </pc:docChgLst>
  <pc:docChgLst>
    <pc:chgData name="Laura Valle Velasco" userId="ff1eb5071c8f50b5" providerId="LiveId" clId="{FF9269E4-E7F6-45C3-8211-F658F20B879A}"/>
    <pc:docChg chg="custSel modSld">
      <pc:chgData name="Laura Valle Velasco" userId="ff1eb5071c8f50b5" providerId="LiveId" clId="{FF9269E4-E7F6-45C3-8211-F658F20B879A}" dt="2026-02-16T11:20:38.650" v="1992" actId="20577"/>
      <pc:docMkLst>
        <pc:docMk/>
      </pc:docMkLst>
      <pc:sldChg chg="addSp modSp mod">
        <pc:chgData name="Laura Valle Velasco" userId="ff1eb5071c8f50b5" providerId="LiveId" clId="{FF9269E4-E7F6-45C3-8211-F658F20B879A}" dt="2026-02-16T11:20:38.650" v="1992" actId="20577"/>
        <pc:sldMkLst>
          <pc:docMk/>
          <pc:sldMk cId="4037958965" sldId="261"/>
        </pc:sldMkLst>
        <pc:spChg chg="add mod">
          <ac:chgData name="Laura Valle Velasco" userId="ff1eb5071c8f50b5" providerId="LiveId" clId="{FF9269E4-E7F6-45C3-8211-F658F20B879A}" dt="2026-02-16T10:51:36.625" v="79" actId="1076"/>
          <ac:spMkLst>
            <pc:docMk/>
            <pc:sldMk cId="4037958965" sldId="261"/>
            <ac:spMk id="3" creationId="{58EB76BA-F48D-ADCD-6FF6-315C23D71816}"/>
          </ac:spMkLst>
        </pc:spChg>
        <pc:spChg chg="add mod">
          <ac:chgData name="Laura Valle Velasco" userId="ff1eb5071c8f50b5" providerId="LiveId" clId="{FF9269E4-E7F6-45C3-8211-F658F20B879A}" dt="2026-02-16T10:51:49.625" v="92" actId="20577"/>
          <ac:spMkLst>
            <pc:docMk/>
            <pc:sldMk cId="4037958965" sldId="261"/>
            <ac:spMk id="4" creationId="{F82EF12E-083A-7B6A-552B-398FDDC99896}"/>
          </ac:spMkLst>
        </pc:spChg>
        <pc:spChg chg="add mod">
          <ac:chgData name="Laura Valle Velasco" userId="ff1eb5071c8f50b5" providerId="LiveId" clId="{FF9269E4-E7F6-45C3-8211-F658F20B879A}" dt="2026-02-16T10:52:09.535" v="112" actId="20577"/>
          <ac:spMkLst>
            <pc:docMk/>
            <pc:sldMk cId="4037958965" sldId="261"/>
            <ac:spMk id="6" creationId="{8492738D-AD55-847E-8C2F-274DDF7E5E55}"/>
          </ac:spMkLst>
        </pc:spChg>
        <pc:spChg chg="add mod">
          <ac:chgData name="Laura Valle Velasco" userId="ff1eb5071c8f50b5" providerId="LiveId" clId="{FF9269E4-E7F6-45C3-8211-F658F20B879A}" dt="2026-02-16T11:20:01.614" v="1990" actId="1076"/>
          <ac:spMkLst>
            <pc:docMk/>
            <pc:sldMk cId="4037958965" sldId="261"/>
            <ac:spMk id="7" creationId="{C44BCE2A-2ED2-3177-D4A2-D06684CB59EB}"/>
          </ac:spMkLst>
        </pc:spChg>
        <pc:graphicFrameChg chg="mod modGraphic">
          <ac:chgData name="Laura Valle Velasco" userId="ff1eb5071c8f50b5" providerId="LiveId" clId="{FF9269E4-E7F6-45C3-8211-F658F20B879A}" dt="2026-02-16T11:20:38.650" v="1992" actId="20577"/>
          <ac:graphicFrameMkLst>
            <pc:docMk/>
            <pc:sldMk cId="4037958965" sldId="261"/>
            <ac:graphicFrameMk id="5" creationId="{ADD9CE32-CAA8-C0BC-E2F4-62E6D8C5EB67}"/>
          </ac:graphicFrameMkLst>
        </pc:graphicFrameChg>
      </pc:sldChg>
      <pc:sldChg chg="addSp delSp modSp mod">
        <pc:chgData name="Laura Valle Velasco" userId="ff1eb5071c8f50b5" providerId="LiveId" clId="{FF9269E4-E7F6-45C3-8211-F658F20B879A}" dt="2026-02-16T11:19:25.734" v="1966" actId="403"/>
        <pc:sldMkLst>
          <pc:docMk/>
          <pc:sldMk cId="2241068992" sldId="262"/>
        </pc:sldMkLst>
        <pc:spChg chg="add mod">
          <ac:chgData name="Laura Valle Velasco" userId="ff1eb5071c8f50b5" providerId="LiveId" clId="{FF9269E4-E7F6-45C3-8211-F658F20B879A}" dt="2026-02-16T11:15:17.680" v="1894" actId="114"/>
          <ac:spMkLst>
            <pc:docMk/>
            <pc:sldMk cId="2241068992" sldId="262"/>
            <ac:spMk id="3" creationId="{77A75218-4BD8-889B-ADE6-B4E5CFD3B8DB}"/>
          </ac:spMkLst>
        </pc:spChg>
        <pc:spChg chg="add del mod">
          <ac:chgData name="Laura Valle Velasco" userId="ff1eb5071c8f50b5" providerId="LiveId" clId="{FF9269E4-E7F6-45C3-8211-F658F20B879A}" dt="2026-02-16T11:16:21.542" v="1895" actId="478"/>
          <ac:spMkLst>
            <pc:docMk/>
            <pc:sldMk cId="2241068992" sldId="262"/>
            <ac:spMk id="4" creationId="{EE8F5D28-748B-70E4-0B1D-A78479B3CAD4}"/>
          </ac:spMkLst>
        </pc:spChg>
        <pc:graphicFrameChg chg="mod modGraphic">
          <ac:chgData name="Laura Valle Velasco" userId="ff1eb5071c8f50b5" providerId="LiveId" clId="{FF9269E4-E7F6-45C3-8211-F658F20B879A}" dt="2026-02-16T11:19:25.734" v="1966" actId="403"/>
          <ac:graphicFrameMkLst>
            <pc:docMk/>
            <pc:sldMk cId="2241068992" sldId="262"/>
            <ac:graphicFrameMk id="5" creationId="{4ED6625B-5309-47DD-038F-E629C17FBA50}"/>
          </ac:graphicFrameMkLst>
        </pc:graphicFrameChg>
      </pc:sldChg>
      <pc:sldChg chg="modSp mod">
        <pc:chgData name="Laura Valle Velasco" userId="ff1eb5071c8f50b5" providerId="LiveId" clId="{FF9269E4-E7F6-45C3-8211-F658F20B879A}" dt="2026-02-16T11:19:47.528" v="1988" actId="20577"/>
        <pc:sldMkLst>
          <pc:docMk/>
          <pc:sldMk cId="1273925203" sldId="263"/>
        </pc:sldMkLst>
        <pc:graphicFrameChg chg="mod modGraphic">
          <ac:chgData name="Laura Valle Velasco" userId="ff1eb5071c8f50b5" providerId="LiveId" clId="{FF9269E4-E7F6-45C3-8211-F658F20B879A}" dt="2026-02-16T11:19:47.528" v="1988" actId="20577"/>
          <ac:graphicFrameMkLst>
            <pc:docMk/>
            <pc:sldMk cId="1273925203" sldId="263"/>
            <ac:graphicFrameMk id="5" creationId="{620DC1BC-73AC-71C6-0C1E-D47B83667C3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31512-F237-4DDA-9905-508E1E0047D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79A2CB-8ADC-482F-BA40-D7BE8150F868}">
      <dgm:prSet custT="1"/>
      <dgm:spPr/>
      <dgm:t>
        <a:bodyPr/>
        <a:lstStyle/>
        <a:p>
          <a:r>
            <a:rPr lang="en-US" sz="1400" b="1" dirty="0"/>
            <a:t>Title of Study:</a:t>
          </a:r>
        </a:p>
      </dgm:t>
    </dgm:pt>
    <dgm:pt modelId="{D7CC3597-56B5-430D-A6FA-292A08BEC7E4}" type="parTrans" cxnId="{EF395583-C6B3-4126-A201-E2037F84FF8C}">
      <dgm:prSet/>
      <dgm:spPr/>
      <dgm:t>
        <a:bodyPr/>
        <a:lstStyle/>
        <a:p>
          <a:endParaRPr lang="en-US"/>
        </a:p>
      </dgm:t>
    </dgm:pt>
    <dgm:pt modelId="{FE7C5B1B-7F33-4A48-A471-C669BFF115EF}" type="sibTrans" cxnId="{EF395583-C6B3-4126-A201-E2037F84FF8C}">
      <dgm:prSet/>
      <dgm:spPr/>
      <dgm:t>
        <a:bodyPr/>
        <a:lstStyle/>
        <a:p>
          <a:endParaRPr lang="en-US"/>
        </a:p>
      </dgm:t>
    </dgm:pt>
    <dgm:pt modelId="{EA2F780F-BCB5-4295-907C-7506BCC6956A}">
      <dgm:prSet custT="1"/>
      <dgm:spPr/>
      <dgm:t>
        <a:bodyPr/>
        <a:lstStyle/>
        <a:p>
          <a:r>
            <a:rPr lang="en-US" sz="1400" b="1" dirty="0"/>
            <a:t>Lead Institution(s):</a:t>
          </a:r>
        </a:p>
      </dgm:t>
    </dgm:pt>
    <dgm:pt modelId="{FA920194-5002-492D-B7B4-C5B232B704E9}" type="parTrans" cxnId="{9357BC52-F8E1-4B32-A930-01BD18F89F95}">
      <dgm:prSet/>
      <dgm:spPr/>
      <dgm:t>
        <a:bodyPr/>
        <a:lstStyle/>
        <a:p>
          <a:endParaRPr lang="en-US"/>
        </a:p>
      </dgm:t>
    </dgm:pt>
    <dgm:pt modelId="{61E6B164-9F5F-4C05-9EFE-E92553DF5455}" type="sibTrans" cxnId="{9357BC52-F8E1-4B32-A930-01BD18F89F95}">
      <dgm:prSet/>
      <dgm:spPr/>
      <dgm:t>
        <a:bodyPr/>
        <a:lstStyle/>
        <a:p>
          <a:endParaRPr lang="en-US"/>
        </a:p>
      </dgm:t>
    </dgm:pt>
    <dgm:pt modelId="{9498C96D-1AE9-4745-811E-AAC594CC0B63}">
      <dgm:prSet custT="1"/>
      <dgm:spPr/>
      <dgm:t>
        <a:bodyPr/>
        <a:lstStyle/>
        <a:p>
          <a:r>
            <a:rPr lang="en-US" sz="1400" b="1" dirty="0"/>
            <a:t>Principal Investigator(s):</a:t>
          </a:r>
        </a:p>
      </dgm:t>
    </dgm:pt>
    <dgm:pt modelId="{7205C1BC-BEA6-4980-9F8D-2459343A0014}" type="parTrans" cxnId="{FD5DD8B7-CCE5-4C39-A2B5-82FA835FFAEC}">
      <dgm:prSet/>
      <dgm:spPr/>
      <dgm:t>
        <a:bodyPr/>
        <a:lstStyle/>
        <a:p>
          <a:endParaRPr lang="en-US"/>
        </a:p>
      </dgm:t>
    </dgm:pt>
    <dgm:pt modelId="{100C7DB5-EE69-455E-9271-4011F841CEBB}" type="sibTrans" cxnId="{FD5DD8B7-CCE5-4C39-A2B5-82FA835FFAEC}">
      <dgm:prSet/>
      <dgm:spPr/>
      <dgm:t>
        <a:bodyPr/>
        <a:lstStyle/>
        <a:p>
          <a:endParaRPr lang="en-US"/>
        </a:p>
      </dgm:t>
    </dgm:pt>
    <dgm:pt modelId="{0CD038FE-7530-4A40-ABF5-4461E6BFC31B}">
      <dgm:prSet custT="1"/>
      <dgm:spPr/>
      <dgm:t>
        <a:bodyPr/>
        <a:lstStyle/>
        <a:p>
          <a:r>
            <a:rPr lang="en-US" sz="1400" b="1" dirty="0"/>
            <a:t>Contact Email (optional):</a:t>
          </a:r>
        </a:p>
      </dgm:t>
    </dgm:pt>
    <dgm:pt modelId="{A59E14C3-4FCC-4700-83E9-A31FA8D96B23}" type="parTrans" cxnId="{EAE89B13-B3E2-4750-8B4C-FBF0243925B8}">
      <dgm:prSet/>
      <dgm:spPr/>
      <dgm:t>
        <a:bodyPr/>
        <a:lstStyle/>
        <a:p>
          <a:endParaRPr lang="en-US"/>
        </a:p>
      </dgm:t>
    </dgm:pt>
    <dgm:pt modelId="{D64578D4-18F7-4243-B108-2C06616B524D}" type="sibTrans" cxnId="{EAE89B13-B3E2-4750-8B4C-FBF0243925B8}">
      <dgm:prSet/>
      <dgm:spPr/>
      <dgm:t>
        <a:bodyPr/>
        <a:lstStyle/>
        <a:p>
          <a:endParaRPr lang="en-US"/>
        </a:p>
      </dgm:t>
    </dgm:pt>
    <dgm:pt modelId="{420C4F22-13FE-4D16-9E70-58D3675C4588}">
      <dgm:prSet custT="1"/>
      <dgm:spPr/>
      <dgm:t>
        <a:bodyPr/>
        <a:lstStyle/>
        <a:p>
          <a:endParaRPr lang="en-US" sz="1400" b="0" i="1" dirty="0"/>
        </a:p>
      </dgm:t>
    </dgm:pt>
    <dgm:pt modelId="{C73958F9-D5E4-4095-9017-5C13EC36CFC1}" type="sibTrans" cxnId="{7FDE5B77-BB45-4813-8B64-CB69E4BB02FA}">
      <dgm:prSet/>
      <dgm:spPr/>
      <dgm:t>
        <a:bodyPr/>
        <a:lstStyle/>
        <a:p>
          <a:endParaRPr lang="en-US"/>
        </a:p>
      </dgm:t>
    </dgm:pt>
    <dgm:pt modelId="{E8E09B6B-664F-4591-BE16-FFDBE8385F09}" type="parTrans" cxnId="{7FDE5B77-BB45-4813-8B64-CB69E4BB02FA}">
      <dgm:prSet/>
      <dgm:spPr/>
      <dgm:t>
        <a:bodyPr/>
        <a:lstStyle/>
        <a:p>
          <a:endParaRPr lang="en-US"/>
        </a:p>
      </dgm:t>
    </dgm:pt>
    <dgm:pt modelId="{AC86E761-AA6D-4DA7-9D0B-022326212938}" type="pres">
      <dgm:prSet presAssocID="{87431512-F237-4DDA-9905-508E1E0047D4}" presName="vert0" presStyleCnt="0">
        <dgm:presLayoutVars>
          <dgm:dir/>
          <dgm:animOne val="branch"/>
          <dgm:animLvl val="lvl"/>
        </dgm:presLayoutVars>
      </dgm:prSet>
      <dgm:spPr/>
    </dgm:pt>
    <dgm:pt modelId="{61857DB9-8494-4E41-8D44-53747E22E7DE}" type="pres">
      <dgm:prSet presAssocID="{7179A2CB-8ADC-482F-BA40-D7BE8150F868}" presName="thickLine" presStyleLbl="alignNode1" presStyleIdx="0" presStyleCnt="5"/>
      <dgm:spPr/>
    </dgm:pt>
    <dgm:pt modelId="{66107766-3B27-4749-984C-6D01FEDAFD19}" type="pres">
      <dgm:prSet presAssocID="{7179A2CB-8ADC-482F-BA40-D7BE8150F868}" presName="horz1" presStyleCnt="0"/>
      <dgm:spPr/>
    </dgm:pt>
    <dgm:pt modelId="{89146EFB-83DF-43E0-BA6A-618D929E5A1E}" type="pres">
      <dgm:prSet presAssocID="{7179A2CB-8ADC-482F-BA40-D7BE8150F868}" presName="tx1" presStyleLbl="revTx" presStyleIdx="0" presStyleCnt="5"/>
      <dgm:spPr/>
    </dgm:pt>
    <dgm:pt modelId="{9B16D30C-9EDC-4969-AB31-DAB65F482BE8}" type="pres">
      <dgm:prSet presAssocID="{7179A2CB-8ADC-482F-BA40-D7BE8150F868}" presName="vert1" presStyleCnt="0"/>
      <dgm:spPr/>
    </dgm:pt>
    <dgm:pt modelId="{30E50171-31D3-4C98-980F-70C1875CA57E}" type="pres">
      <dgm:prSet presAssocID="{EA2F780F-BCB5-4295-907C-7506BCC6956A}" presName="thickLine" presStyleLbl="alignNode1" presStyleIdx="1" presStyleCnt="5"/>
      <dgm:spPr/>
    </dgm:pt>
    <dgm:pt modelId="{F74C4216-228E-436F-B480-2323F9D4197B}" type="pres">
      <dgm:prSet presAssocID="{EA2F780F-BCB5-4295-907C-7506BCC6956A}" presName="horz1" presStyleCnt="0"/>
      <dgm:spPr/>
    </dgm:pt>
    <dgm:pt modelId="{D4D60ED3-AA83-4A99-8D7A-DA073CF6674C}" type="pres">
      <dgm:prSet presAssocID="{EA2F780F-BCB5-4295-907C-7506BCC6956A}" presName="tx1" presStyleLbl="revTx" presStyleIdx="1" presStyleCnt="5"/>
      <dgm:spPr/>
    </dgm:pt>
    <dgm:pt modelId="{3C9FA633-3031-4F45-AEE5-0DFC66652274}" type="pres">
      <dgm:prSet presAssocID="{EA2F780F-BCB5-4295-907C-7506BCC6956A}" presName="vert1" presStyleCnt="0"/>
      <dgm:spPr/>
    </dgm:pt>
    <dgm:pt modelId="{DFFA3ED1-B468-4821-8E24-E1B338CC8755}" type="pres">
      <dgm:prSet presAssocID="{9498C96D-1AE9-4745-811E-AAC594CC0B63}" presName="thickLine" presStyleLbl="alignNode1" presStyleIdx="2" presStyleCnt="5"/>
      <dgm:spPr/>
    </dgm:pt>
    <dgm:pt modelId="{9BF5217B-C05A-410A-873A-1D2591DB5002}" type="pres">
      <dgm:prSet presAssocID="{9498C96D-1AE9-4745-811E-AAC594CC0B63}" presName="horz1" presStyleCnt="0"/>
      <dgm:spPr/>
    </dgm:pt>
    <dgm:pt modelId="{AB1615F8-04CB-4052-A783-3EE2EA0AEED0}" type="pres">
      <dgm:prSet presAssocID="{9498C96D-1AE9-4745-811E-AAC594CC0B63}" presName="tx1" presStyleLbl="revTx" presStyleIdx="2" presStyleCnt="5"/>
      <dgm:spPr/>
    </dgm:pt>
    <dgm:pt modelId="{6C413CD0-D282-48F7-BF27-879512714CB7}" type="pres">
      <dgm:prSet presAssocID="{9498C96D-1AE9-4745-811E-AAC594CC0B63}" presName="vert1" presStyleCnt="0"/>
      <dgm:spPr/>
    </dgm:pt>
    <dgm:pt modelId="{439C1F39-35F1-4539-BE98-4DE9569A28FC}" type="pres">
      <dgm:prSet presAssocID="{0CD038FE-7530-4A40-ABF5-4461E6BFC31B}" presName="thickLine" presStyleLbl="alignNode1" presStyleIdx="3" presStyleCnt="5"/>
      <dgm:spPr/>
    </dgm:pt>
    <dgm:pt modelId="{92623DAD-70A6-400C-849B-AFF720115D2F}" type="pres">
      <dgm:prSet presAssocID="{0CD038FE-7530-4A40-ABF5-4461E6BFC31B}" presName="horz1" presStyleCnt="0"/>
      <dgm:spPr/>
    </dgm:pt>
    <dgm:pt modelId="{A72A8E9B-CD82-49E0-9448-168E0C93795A}" type="pres">
      <dgm:prSet presAssocID="{0CD038FE-7530-4A40-ABF5-4461E6BFC31B}" presName="tx1" presStyleLbl="revTx" presStyleIdx="3" presStyleCnt="5"/>
      <dgm:spPr/>
    </dgm:pt>
    <dgm:pt modelId="{E959E55F-635A-4406-9653-2AB7E19CCF1F}" type="pres">
      <dgm:prSet presAssocID="{0CD038FE-7530-4A40-ABF5-4461E6BFC31B}" presName="vert1" presStyleCnt="0"/>
      <dgm:spPr/>
    </dgm:pt>
    <dgm:pt modelId="{0B2D61C4-EEAB-4BAC-BAF6-BACB5840FE93}" type="pres">
      <dgm:prSet presAssocID="{420C4F22-13FE-4D16-9E70-58D3675C4588}" presName="thickLine" presStyleLbl="alignNode1" presStyleIdx="4" presStyleCnt="5"/>
      <dgm:spPr/>
    </dgm:pt>
    <dgm:pt modelId="{89741432-856B-46DE-9BCD-36A91FAF6C74}" type="pres">
      <dgm:prSet presAssocID="{420C4F22-13FE-4D16-9E70-58D3675C4588}" presName="horz1" presStyleCnt="0"/>
      <dgm:spPr/>
    </dgm:pt>
    <dgm:pt modelId="{8274B4B0-0128-41D7-9BFD-AB847BCABE7F}" type="pres">
      <dgm:prSet presAssocID="{420C4F22-13FE-4D16-9E70-58D3675C4588}" presName="tx1" presStyleLbl="revTx" presStyleIdx="4" presStyleCnt="5"/>
      <dgm:spPr/>
    </dgm:pt>
    <dgm:pt modelId="{AB2504E4-87BD-4542-8D52-55DD54DBEAC6}" type="pres">
      <dgm:prSet presAssocID="{420C4F22-13FE-4D16-9E70-58D3675C4588}" presName="vert1" presStyleCnt="0"/>
      <dgm:spPr/>
    </dgm:pt>
  </dgm:ptLst>
  <dgm:cxnLst>
    <dgm:cxn modelId="{EAE89B13-B3E2-4750-8B4C-FBF0243925B8}" srcId="{87431512-F237-4DDA-9905-508E1E0047D4}" destId="{0CD038FE-7530-4A40-ABF5-4461E6BFC31B}" srcOrd="3" destOrd="0" parTransId="{A59E14C3-4FCC-4700-83E9-A31FA8D96B23}" sibTransId="{D64578D4-18F7-4243-B108-2C06616B524D}"/>
    <dgm:cxn modelId="{3B50C714-8D0B-4718-A3EC-ED749F9575BC}" type="presOf" srcId="{0CD038FE-7530-4A40-ABF5-4461E6BFC31B}" destId="{A72A8E9B-CD82-49E0-9448-168E0C93795A}" srcOrd="0" destOrd="0" presId="urn:microsoft.com/office/officeart/2008/layout/LinedList"/>
    <dgm:cxn modelId="{4752B518-2771-46D0-B404-93B4BBC763BA}" type="presOf" srcId="{EA2F780F-BCB5-4295-907C-7506BCC6956A}" destId="{D4D60ED3-AA83-4A99-8D7A-DA073CF6674C}" srcOrd="0" destOrd="0" presId="urn:microsoft.com/office/officeart/2008/layout/LinedList"/>
    <dgm:cxn modelId="{9DE7733F-2831-451B-9B51-6DD175E73F1B}" type="presOf" srcId="{420C4F22-13FE-4D16-9E70-58D3675C4588}" destId="{8274B4B0-0128-41D7-9BFD-AB847BCABE7F}" srcOrd="0" destOrd="0" presId="urn:microsoft.com/office/officeart/2008/layout/LinedList"/>
    <dgm:cxn modelId="{9357BC52-F8E1-4B32-A930-01BD18F89F95}" srcId="{87431512-F237-4DDA-9905-508E1E0047D4}" destId="{EA2F780F-BCB5-4295-907C-7506BCC6956A}" srcOrd="1" destOrd="0" parTransId="{FA920194-5002-492D-B7B4-C5B232B704E9}" sibTransId="{61E6B164-9F5F-4C05-9EFE-E92553DF5455}"/>
    <dgm:cxn modelId="{CF7EE452-AAD9-4027-BD3D-44FF4C147CE1}" type="presOf" srcId="{9498C96D-1AE9-4745-811E-AAC594CC0B63}" destId="{AB1615F8-04CB-4052-A783-3EE2EA0AEED0}" srcOrd="0" destOrd="0" presId="urn:microsoft.com/office/officeart/2008/layout/LinedList"/>
    <dgm:cxn modelId="{7FDE5B77-BB45-4813-8B64-CB69E4BB02FA}" srcId="{87431512-F237-4DDA-9905-508E1E0047D4}" destId="{420C4F22-13FE-4D16-9E70-58D3675C4588}" srcOrd="4" destOrd="0" parTransId="{E8E09B6B-664F-4591-BE16-FFDBE8385F09}" sibTransId="{C73958F9-D5E4-4095-9017-5C13EC36CFC1}"/>
    <dgm:cxn modelId="{EF395583-C6B3-4126-A201-E2037F84FF8C}" srcId="{87431512-F237-4DDA-9905-508E1E0047D4}" destId="{7179A2CB-8ADC-482F-BA40-D7BE8150F868}" srcOrd="0" destOrd="0" parTransId="{D7CC3597-56B5-430D-A6FA-292A08BEC7E4}" sibTransId="{FE7C5B1B-7F33-4A48-A471-C669BFF115EF}"/>
    <dgm:cxn modelId="{AD171992-05A4-40D4-ABF9-28F25B64BDE9}" type="presOf" srcId="{87431512-F237-4DDA-9905-508E1E0047D4}" destId="{AC86E761-AA6D-4DA7-9D0B-022326212938}" srcOrd="0" destOrd="0" presId="urn:microsoft.com/office/officeart/2008/layout/LinedList"/>
    <dgm:cxn modelId="{FD5DD8B7-CCE5-4C39-A2B5-82FA835FFAEC}" srcId="{87431512-F237-4DDA-9905-508E1E0047D4}" destId="{9498C96D-1AE9-4745-811E-AAC594CC0B63}" srcOrd="2" destOrd="0" parTransId="{7205C1BC-BEA6-4980-9F8D-2459343A0014}" sibTransId="{100C7DB5-EE69-455E-9271-4011F841CEBB}"/>
    <dgm:cxn modelId="{142C42F7-D284-48F3-9620-F6E6D50506CF}" type="presOf" srcId="{7179A2CB-8ADC-482F-BA40-D7BE8150F868}" destId="{89146EFB-83DF-43E0-BA6A-618D929E5A1E}" srcOrd="0" destOrd="0" presId="urn:microsoft.com/office/officeart/2008/layout/LinedList"/>
    <dgm:cxn modelId="{730C8956-4E2F-45BF-981E-6EE9D0E27A17}" type="presParOf" srcId="{AC86E761-AA6D-4DA7-9D0B-022326212938}" destId="{61857DB9-8494-4E41-8D44-53747E22E7DE}" srcOrd="0" destOrd="0" presId="urn:microsoft.com/office/officeart/2008/layout/LinedList"/>
    <dgm:cxn modelId="{BC5AA6CE-0EE8-473A-A502-69FF41BE4E6A}" type="presParOf" srcId="{AC86E761-AA6D-4DA7-9D0B-022326212938}" destId="{66107766-3B27-4749-984C-6D01FEDAFD19}" srcOrd="1" destOrd="0" presId="urn:microsoft.com/office/officeart/2008/layout/LinedList"/>
    <dgm:cxn modelId="{BA9E0926-0AB9-4BCA-B59D-10EB3EFA0E21}" type="presParOf" srcId="{66107766-3B27-4749-984C-6D01FEDAFD19}" destId="{89146EFB-83DF-43E0-BA6A-618D929E5A1E}" srcOrd="0" destOrd="0" presId="urn:microsoft.com/office/officeart/2008/layout/LinedList"/>
    <dgm:cxn modelId="{3286D107-4CB5-4E35-ABA4-F2D13A87BB26}" type="presParOf" srcId="{66107766-3B27-4749-984C-6D01FEDAFD19}" destId="{9B16D30C-9EDC-4969-AB31-DAB65F482BE8}" srcOrd="1" destOrd="0" presId="urn:microsoft.com/office/officeart/2008/layout/LinedList"/>
    <dgm:cxn modelId="{30E8EBB7-8B5B-4522-82E9-A1B202A66E1C}" type="presParOf" srcId="{AC86E761-AA6D-4DA7-9D0B-022326212938}" destId="{30E50171-31D3-4C98-980F-70C1875CA57E}" srcOrd="2" destOrd="0" presId="urn:microsoft.com/office/officeart/2008/layout/LinedList"/>
    <dgm:cxn modelId="{1A9E496B-A149-401F-91FA-4C9A78C87E8D}" type="presParOf" srcId="{AC86E761-AA6D-4DA7-9D0B-022326212938}" destId="{F74C4216-228E-436F-B480-2323F9D4197B}" srcOrd="3" destOrd="0" presId="urn:microsoft.com/office/officeart/2008/layout/LinedList"/>
    <dgm:cxn modelId="{78AFD14B-B9E1-4374-8677-6220EDD91919}" type="presParOf" srcId="{F74C4216-228E-436F-B480-2323F9D4197B}" destId="{D4D60ED3-AA83-4A99-8D7A-DA073CF6674C}" srcOrd="0" destOrd="0" presId="urn:microsoft.com/office/officeart/2008/layout/LinedList"/>
    <dgm:cxn modelId="{5DCB0908-10D9-4F12-9A95-7ED010F8A76F}" type="presParOf" srcId="{F74C4216-228E-436F-B480-2323F9D4197B}" destId="{3C9FA633-3031-4F45-AEE5-0DFC66652274}" srcOrd="1" destOrd="0" presId="urn:microsoft.com/office/officeart/2008/layout/LinedList"/>
    <dgm:cxn modelId="{B6E3158B-48A5-478F-8C69-CDDA9892782D}" type="presParOf" srcId="{AC86E761-AA6D-4DA7-9D0B-022326212938}" destId="{DFFA3ED1-B468-4821-8E24-E1B338CC8755}" srcOrd="4" destOrd="0" presId="urn:microsoft.com/office/officeart/2008/layout/LinedList"/>
    <dgm:cxn modelId="{A0EF3055-85CB-47FE-AE13-8C5AAC25906B}" type="presParOf" srcId="{AC86E761-AA6D-4DA7-9D0B-022326212938}" destId="{9BF5217B-C05A-410A-873A-1D2591DB5002}" srcOrd="5" destOrd="0" presId="urn:microsoft.com/office/officeart/2008/layout/LinedList"/>
    <dgm:cxn modelId="{7AE8BEFC-74D3-4C7A-9F98-23183E81EF2F}" type="presParOf" srcId="{9BF5217B-C05A-410A-873A-1D2591DB5002}" destId="{AB1615F8-04CB-4052-A783-3EE2EA0AEED0}" srcOrd="0" destOrd="0" presId="urn:microsoft.com/office/officeart/2008/layout/LinedList"/>
    <dgm:cxn modelId="{8DC1E64C-5D88-4ABB-9DAA-9C43282C037F}" type="presParOf" srcId="{9BF5217B-C05A-410A-873A-1D2591DB5002}" destId="{6C413CD0-D282-48F7-BF27-879512714CB7}" srcOrd="1" destOrd="0" presId="urn:microsoft.com/office/officeart/2008/layout/LinedList"/>
    <dgm:cxn modelId="{BD7C69B8-BCB4-4488-9C41-0A0576D8A10A}" type="presParOf" srcId="{AC86E761-AA6D-4DA7-9D0B-022326212938}" destId="{439C1F39-35F1-4539-BE98-4DE9569A28FC}" srcOrd="6" destOrd="0" presId="urn:microsoft.com/office/officeart/2008/layout/LinedList"/>
    <dgm:cxn modelId="{92709EA3-AE39-4CBF-A426-F550829816AB}" type="presParOf" srcId="{AC86E761-AA6D-4DA7-9D0B-022326212938}" destId="{92623DAD-70A6-400C-849B-AFF720115D2F}" srcOrd="7" destOrd="0" presId="urn:microsoft.com/office/officeart/2008/layout/LinedList"/>
    <dgm:cxn modelId="{72757A98-F3B0-4DA0-B9CD-835898CAF63C}" type="presParOf" srcId="{92623DAD-70A6-400C-849B-AFF720115D2F}" destId="{A72A8E9B-CD82-49E0-9448-168E0C93795A}" srcOrd="0" destOrd="0" presId="urn:microsoft.com/office/officeart/2008/layout/LinedList"/>
    <dgm:cxn modelId="{DAB4EBB5-A3E5-4384-8ED3-CA25E1D2D341}" type="presParOf" srcId="{92623DAD-70A6-400C-849B-AFF720115D2F}" destId="{E959E55F-635A-4406-9653-2AB7E19CCF1F}" srcOrd="1" destOrd="0" presId="urn:microsoft.com/office/officeart/2008/layout/LinedList"/>
    <dgm:cxn modelId="{0C6F345B-97AC-4B3A-985E-9A18E46E9A5D}" type="presParOf" srcId="{AC86E761-AA6D-4DA7-9D0B-022326212938}" destId="{0B2D61C4-EEAB-4BAC-BAF6-BACB5840FE93}" srcOrd="8" destOrd="0" presId="urn:microsoft.com/office/officeart/2008/layout/LinedList"/>
    <dgm:cxn modelId="{DF96A243-CAC6-450D-82C0-C618D07739B4}" type="presParOf" srcId="{AC86E761-AA6D-4DA7-9D0B-022326212938}" destId="{89741432-856B-46DE-9BCD-36A91FAF6C74}" srcOrd="9" destOrd="0" presId="urn:microsoft.com/office/officeart/2008/layout/LinedList"/>
    <dgm:cxn modelId="{7DEF75B7-8623-43A2-819A-1F0CD38196DD}" type="presParOf" srcId="{89741432-856B-46DE-9BCD-36A91FAF6C74}" destId="{8274B4B0-0128-41D7-9BFD-AB847BCABE7F}" srcOrd="0" destOrd="0" presId="urn:microsoft.com/office/officeart/2008/layout/LinedList"/>
    <dgm:cxn modelId="{533814A9-0837-4895-AC5B-A4A9956F8DCB}" type="presParOf" srcId="{89741432-856B-46DE-9BCD-36A91FAF6C74}" destId="{AB2504E4-87BD-4542-8D52-55DD54DBEAC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431512-F237-4DDA-9905-508E1E0047D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79A2CB-8ADC-482F-BA40-D7BE8150F868}">
      <dgm:prSet custT="1"/>
      <dgm:spPr/>
      <dgm:t>
        <a:bodyPr/>
        <a:lstStyle/>
        <a:p>
          <a:r>
            <a:rPr lang="en-US" sz="1800" b="1" dirty="0"/>
            <a:t>Objective</a:t>
          </a:r>
          <a:r>
            <a:rPr lang="en-US" sz="1800" dirty="0"/>
            <a:t>:</a:t>
          </a:r>
          <a:endParaRPr lang="en-US" sz="1800" b="1" i="1" dirty="0"/>
        </a:p>
      </dgm:t>
    </dgm:pt>
    <dgm:pt modelId="{D7CC3597-56B5-430D-A6FA-292A08BEC7E4}" type="parTrans" cxnId="{EF395583-C6B3-4126-A201-E2037F84FF8C}">
      <dgm:prSet/>
      <dgm:spPr/>
      <dgm:t>
        <a:bodyPr/>
        <a:lstStyle/>
        <a:p>
          <a:endParaRPr lang="en-US"/>
        </a:p>
      </dgm:t>
    </dgm:pt>
    <dgm:pt modelId="{FE7C5B1B-7F33-4A48-A471-C669BFF115EF}" type="sibTrans" cxnId="{EF395583-C6B3-4126-A201-E2037F84FF8C}">
      <dgm:prSet/>
      <dgm:spPr/>
      <dgm:t>
        <a:bodyPr/>
        <a:lstStyle/>
        <a:p>
          <a:endParaRPr lang="en-US"/>
        </a:p>
      </dgm:t>
    </dgm:pt>
    <dgm:pt modelId="{EA2F780F-BCB5-4295-907C-7506BCC6956A}">
      <dgm:prSet custT="1"/>
      <dgm:spPr/>
      <dgm:t>
        <a:bodyPr/>
        <a:lstStyle/>
        <a:p>
          <a:pPr marL="0"/>
          <a:r>
            <a:rPr lang="en-US" sz="1800" b="1" dirty="0"/>
            <a:t>Design</a:t>
          </a:r>
          <a:r>
            <a:rPr lang="en-US" sz="1800" dirty="0"/>
            <a:t>/</a:t>
          </a:r>
          <a:r>
            <a:rPr lang="en-US" sz="1800" b="1" dirty="0"/>
            <a:t>Methods</a:t>
          </a:r>
          <a:r>
            <a:rPr lang="en-US" sz="1800" dirty="0"/>
            <a:t>: </a:t>
          </a:r>
        </a:p>
        <a:p>
          <a:pPr marL="0"/>
          <a:r>
            <a:rPr lang="en-US" sz="1700" b="1" dirty="0"/>
            <a:t>Collection of Normal and Tumor Tissue Samples</a:t>
          </a:r>
          <a:endParaRPr lang="en-US" sz="1700" dirty="0"/>
        </a:p>
        <a:p>
          <a:pPr marL="361950" indent="0">
            <a:buFont typeface="Arial" panose="020B0604020202020204" pitchFamily="34" charset="0"/>
            <a:buChar char="•"/>
          </a:pPr>
          <a:r>
            <a:rPr lang="en-US" sz="1700" dirty="0"/>
            <a:t>-FFPE blocks are requested (if normal tissue blocks are not available, please send tumor blocks only).</a:t>
          </a:r>
        </a:p>
        <a:p>
          <a:pPr marL="361950" indent="0">
            <a:buFont typeface="Arial" panose="020B0604020202020204" pitchFamily="34" charset="0"/>
            <a:buChar char="•"/>
          </a:pPr>
          <a:r>
            <a:rPr lang="en-US" sz="1700" dirty="0"/>
            <a:t>-Two to three 1.5-mm punches will be obtained from each block for incorporation into a tissue microarray (TMA).</a:t>
          </a:r>
        </a:p>
        <a:p>
          <a:pPr marL="361950" indent="0">
            <a:buFont typeface="Arial" panose="020B0604020202020204" pitchFamily="34" charset="0"/>
            <a:buChar char="•"/>
          </a:pPr>
          <a:r>
            <a:rPr lang="en-US" sz="1700" dirty="0"/>
            <a:t>-All blocks will be returned to the provider.</a:t>
          </a:r>
        </a:p>
        <a:p>
          <a:pPr marL="0">
            <a:buNone/>
          </a:pPr>
          <a:r>
            <a:rPr lang="en-US" sz="1700" dirty="0"/>
            <a:t>If submission of FFPE blocks is not possible (e.g., due to the provider’s internal regulations), please send the following per FFPE block:</a:t>
          </a:r>
        </a:p>
        <a:p>
          <a:pPr marL="361950" indent="0">
            <a:buFont typeface="Arial" panose="020B0604020202020204" pitchFamily="34" charset="0"/>
            <a:buChar char="•"/>
          </a:pPr>
          <a:r>
            <a:rPr lang="en-US" sz="1700" dirty="0"/>
            <a:t>-10 unstained slides (minimum of 6)</a:t>
          </a:r>
        </a:p>
        <a:p>
          <a:pPr marL="361950" indent="0">
            <a:buFont typeface="Arial" panose="020B0604020202020204" pitchFamily="34" charset="0"/>
            <a:buChar char="•"/>
          </a:pPr>
          <a:r>
            <a:rPr lang="en-US" sz="1700" dirty="0"/>
            <a:t>-1 Eppendorf tube containing 5–10 recuts (depending on tumor area), each 10 µm thick</a:t>
          </a:r>
        </a:p>
        <a:p>
          <a:pPr marL="0">
            <a:buNone/>
          </a:pPr>
          <a:r>
            <a:rPr lang="en-US" sz="1700" dirty="0"/>
            <a:t>Samples provided under this alternative format will not be included in the TMAs but will be used for validation of the immune landscape analyses and for digital pathology objectives.</a:t>
          </a:r>
          <a:endParaRPr lang="en-US" sz="1700" b="1" i="1" dirty="0"/>
        </a:p>
      </dgm:t>
    </dgm:pt>
    <dgm:pt modelId="{FA920194-5002-492D-B7B4-C5B232B704E9}" type="parTrans" cxnId="{9357BC52-F8E1-4B32-A930-01BD18F89F95}">
      <dgm:prSet/>
      <dgm:spPr/>
      <dgm:t>
        <a:bodyPr/>
        <a:lstStyle/>
        <a:p>
          <a:endParaRPr lang="en-US"/>
        </a:p>
      </dgm:t>
    </dgm:pt>
    <dgm:pt modelId="{61E6B164-9F5F-4C05-9EFE-E92553DF5455}" type="sibTrans" cxnId="{9357BC52-F8E1-4B32-A930-01BD18F89F95}">
      <dgm:prSet/>
      <dgm:spPr/>
      <dgm:t>
        <a:bodyPr/>
        <a:lstStyle/>
        <a:p>
          <a:endParaRPr lang="en-US"/>
        </a:p>
      </dgm:t>
    </dgm:pt>
    <dgm:pt modelId="{AC86E761-AA6D-4DA7-9D0B-022326212938}" type="pres">
      <dgm:prSet presAssocID="{87431512-F237-4DDA-9905-508E1E0047D4}" presName="vert0" presStyleCnt="0">
        <dgm:presLayoutVars>
          <dgm:dir/>
          <dgm:animOne val="branch"/>
          <dgm:animLvl val="lvl"/>
        </dgm:presLayoutVars>
      </dgm:prSet>
      <dgm:spPr/>
    </dgm:pt>
    <dgm:pt modelId="{61857DB9-8494-4E41-8D44-53747E22E7DE}" type="pres">
      <dgm:prSet presAssocID="{7179A2CB-8ADC-482F-BA40-D7BE8150F868}" presName="thickLine" presStyleLbl="alignNode1" presStyleIdx="0" presStyleCnt="2"/>
      <dgm:spPr/>
    </dgm:pt>
    <dgm:pt modelId="{66107766-3B27-4749-984C-6D01FEDAFD19}" type="pres">
      <dgm:prSet presAssocID="{7179A2CB-8ADC-482F-BA40-D7BE8150F868}" presName="horz1" presStyleCnt="0"/>
      <dgm:spPr/>
    </dgm:pt>
    <dgm:pt modelId="{89146EFB-83DF-43E0-BA6A-618D929E5A1E}" type="pres">
      <dgm:prSet presAssocID="{7179A2CB-8ADC-482F-BA40-D7BE8150F868}" presName="tx1" presStyleLbl="revTx" presStyleIdx="0" presStyleCnt="2"/>
      <dgm:spPr/>
    </dgm:pt>
    <dgm:pt modelId="{9B16D30C-9EDC-4969-AB31-DAB65F482BE8}" type="pres">
      <dgm:prSet presAssocID="{7179A2CB-8ADC-482F-BA40-D7BE8150F868}" presName="vert1" presStyleCnt="0"/>
      <dgm:spPr/>
    </dgm:pt>
    <dgm:pt modelId="{30E50171-31D3-4C98-980F-70C1875CA57E}" type="pres">
      <dgm:prSet presAssocID="{EA2F780F-BCB5-4295-907C-7506BCC6956A}" presName="thickLine" presStyleLbl="alignNode1" presStyleIdx="1" presStyleCnt="2" custLinFactNeighborY="-37009"/>
      <dgm:spPr/>
    </dgm:pt>
    <dgm:pt modelId="{F74C4216-228E-436F-B480-2323F9D4197B}" type="pres">
      <dgm:prSet presAssocID="{EA2F780F-BCB5-4295-907C-7506BCC6956A}" presName="horz1" presStyleCnt="0"/>
      <dgm:spPr/>
    </dgm:pt>
    <dgm:pt modelId="{D4D60ED3-AA83-4A99-8D7A-DA073CF6674C}" type="pres">
      <dgm:prSet presAssocID="{EA2F780F-BCB5-4295-907C-7506BCC6956A}" presName="tx1" presStyleLbl="revTx" presStyleIdx="1" presStyleCnt="2" custLinFactNeighborY="-31402"/>
      <dgm:spPr/>
    </dgm:pt>
    <dgm:pt modelId="{3C9FA633-3031-4F45-AEE5-0DFC66652274}" type="pres">
      <dgm:prSet presAssocID="{EA2F780F-BCB5-4295-907C-7506BCC6956A}" presName="vert1" presStyleCnt="0"/>
      <dgm:spPr/>
    </dgm:pt>
  </dgm:ptLst>
  <dgm:cxnLst>
    <dgm:cxn modelId="{9357BC52-F8E1-4B32-A930-01BD18F89F95}" srcId="{87431512-F237-4DDA-9905-508E1E0047D4}" destId="{EA2F780F-BCB5-4295-907C-7506BCC6956A}" srcOrd="1" destOrd="0" parTransId="{FA920194-5002-492D-B7B4-C5B232B704E9}" sibTransId="{61E6B164-9F5F-4C05-9EFE-E92553DF5455}"/>
    <dgm:cxn modelId="{EF395583-C6B3-4126-A201-E2037F84FF8C}" srcId="{87431512-F237-4DDA-9905-508E1E0047D4}" destId="{7179A2CB-8ADC-482F-BA40-D7BE8150F868}" srcOrd="0" destOrd="0" parTransId="{D7CC3597-56B5-430D-A6FA-292A08BEC7E4}" sibTransId="{FE7C5B1B-7F33-4A48-A471-C669BFF115EF}"/>
    <dgm:cxn modelId="{AD171992-05A4-40D4-ABF9-28F25B64BDE9}" type="presOf" srcId="{87431512-F237-4DDA-9905-508E1E0047D4}" destId="{AC86E761-AA6D-4DA7-9D0B-022326212938}" srcOrd="0" destOrd="0" presId="urn:microsoft.com/office/officeart/2008/layout/LinedList"/>
    <dgm:cxn modelId="{D0B718AE-AE82-4954-A384-5C661EC7FBA1}" type="presOf" srcId="{7179A2CB-8ADC-482F-BA40-D7BE8150F868}" destId="{89146EFB-83DF-43E0-BA6A-618D929E5A1E}" srcOrd="0" destOrd="0" presId="urn:microsoft.com/office/officeart/2008/layout/LinedList"/>
    <dgm:cxn modelId="{034FCBE4-2AFD-4479-BB67-A7B924FFE711}" type="presOf" srcId="{EA2F780F-BCB5-4295-907C-7506BCC6956A}" destId="{D4D60ED3-AA83-4A99-8D7A-DA073CF6674C}" srcOrd="0" destOrd="0" presId="urn:microsoft.com/office/officeart/2008/layout/LinedList"/>
    <dgm:cxn modelId="{94F99AC3-186D-46D1-8BF7-1226F37271B5}" type="presParOf" srcId="{AC86E761-AA6D-4DA7-9D0B-022326212938}" destId="{61857DB9-8494-4E41-8D44-53747E22E7DE}" srcOrd="0" destOrd="0" presId="urn:microsoft.com/office/officeart/2008/layout/LinedList"/>
    <dgm:cxn modelId="{BE3D913A-205C-45AA-9E27-653D1354B4AD}" type="presParOf" srcId="{AC86E761-AA6D-4DA7-9D0B-022326212938}" destId="{66107766-3B27-4749-984C-6D01FEDAFD19}" srcOrd="1" destOrd="0" presId="urn:microsoft.com/office/officeart/2008/layout/LinedList"/>
    <dgm:cxn modelId="{6BF082C3-56E8-4F96-9763-CE4D21CAE50B}" type="presParOf" srcId="{66107766-3B27-4749-984C-6D01FEDAFD19}" destId="{89146EFB-83DF-43E0-BA6A-618D929E5A1E}" srcOrd="0" destOrd="0" presId="urn:microsoft.com/office/officeart/2008/layout/LinedList"/>
    <dgm:cxn modelId="{9C65B104-B8E9-4A20-9C22-C96989A16225}" type="presParOf" srcId="{66107766-3B27-4749-984C-6D01FEDAFD19}" destId="{9B16D30C-9EDC-4969-AB31-DAB65F482BE8}" srcOrd="1" destOrd="0" presId="urn:microsoft.com/office/officeart/2008/layout/LinedList"/>
    <dgm:cxn modelId="{197071D1-4DFB-4207-8BC8-3F76B88E6424}" type="presParOf" srcId="{AC86E761-AA6D-4DA7-9D0B-022326212938}" destId="{30E50171-31D3-4C98-980F-70C1875CA57E}" srcOrd="2" destOrd="0" presId="urn:microsoft.com/office/officeart/2008/layout/LinedList"/>
    <dgm:cxn modelId="{92F711B0-FF8D-41AD-9CA4-C58182FF4F62}" type="presParOf" srcId="{AC86E761-AA6D-4DA7-9D0B-022326212938}" destId="{F74C4216-228E-436F-B480-2323F9D4197B}" srcOrd="3" destOrd="0" presId="urn:microsoft.com/office/officeart/2008/layout/LinedList"/>
    <dgm:cxn modelId="{20C6076D-4912-468F-915B-B48FD3BE68FC}" type="presParOf" srcId="{F74C4216-228E-436F-B480-2323F9D4197B}" destId="{D4D60ED3-AA83-4A99-8D7A-DA073CF6674C}" srcOrd="0" destOrd="0" presId="urn:microsoft.com/office/officeart/2008/layout/LinedList"/>
    <dgm:cxn modelId="{12CF81D3-E80E-441F-9A2F-4F84A6A6A236}" type="presParOf" srcId="{F74C4216-228E-436F-B480-2323F9D4197B}" destId="{3C9FA633-3031-4F45-AEE5-0DFC6665227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431512-F237-4DDA-9905-508E1E0047D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D038FE-7530-4A40-ABF5-4461E6BFC31B}">
      <dgm:prSet custT="1"/>
      <dgm:spPr/>
      <dgm:t>
        <a:bodyPr/>
        <a:lstStyle/>
        <a:p>
          <a:r>
            <a:rPr lang="en-US" sz="1800" b="1" dirty="0"/>
            <a:t>What will be done with the samples:</a:t>
          </a:r>
        </a:p>
        <a:p>
          <a:endParaRPr lang="en-US" sz="1400" b="1" dirty="0"/>
        </a:p>
        <a:p>
          <a:r>
            <a:rPr lang="es-ES" sz="1800" dirty="0"/>
            <a:t>-</a:t>
          </a:r>
          <a:r>
            <a:rPr lang="es-ES" sz="1800" dirty="0" err="1"/>
            <a:t>Inclusion</a:t>
          </a:r>
          <a:r>
            <a:rPr lang="es-ES" sz="1800" dirty="0"/>
            <a:t> in a </a:t>
          </a:r>
          <a:r>
            <a:rPr lang="es-ES" sz="1800" dirty="0" err="1"/>
            <a:t>tissue</a:t>
          </a:r>
          <a:r>
            <a:rPr lang="es-ES" sz="1800" dirty="0"/>
            <a:t> </a:t>
          </a:r>
          <a:r>
            <a:rPr lang="es-ES" sz="1800" dirty="0" err="1"/>
            <a:t>microarray</a:t>
          </a:r>
          <a:r>
            <a:rPr lang="es-ES" sz="1800" dirty="0"/>
            <a:t> (TMA)</a:t>
          </a:r>
        </a:p>
        <a:p>
          <a:pPr>
            <a:buNone/>
          </a:pPr>
          <a:r>
            <a:rPr lang="es-ES" sz="1800" dirty="0"/>
            <a:t>-</a:t>
          </a:r>
          <a:r>
            <a:rPr lang="es-ES" sz="1800" dirty="0" err="1"/>
            <a:t>Immunophenotypic</a:t>
          </a:r>
          <a:r>
            <a:rPr lang="es-ES" sz="1800" dirty="0"/>
            <a:t> </a:t>
          </a:r>
          <a:r>
            <a:rPr lang="es-ES" sz="1800" dirty="0" err="1"/>
            <a:t>characterization</a:t>
          </a:r>
          <a:r>
            <a:rPr lang="es-ES" sz="1800" dirty="0"/>
            <a:t> </a:t>
          </a:r>
          <a:r>
            <a:rPr lang="es-ES" sz="1800" dirty="0" err="1"/>
            <a:t>via</a:t>
          </a:r>
          <a:r>
            <a:rPr lang="es-ES" sz="1800" dirty="0"/>
            <a:t> </a:t>
          </a:r>
          <a:r>
            <a:rPr lang="es-ES" sz="1800" dirty="0" err="1"/>
            <a:t>imaging</a:t>
          </a:r>
          <a:r>
            <a:rPr lang="es-ES" sz="1800" dirty="0"/>
            <a:t> </a:t>
          </a:r>
          <a:r>
            <a:rPr lang="es-ES" sz="1800" dirty="0" err="1"/>
            <a:t>mass</a:t>
          </a:r>
          <a:r>
            <a:rPr lang="es-ES" sz="1800" dirty="0"/>
            <a:t> </a:t>
          </a:r>
          <a:r>
            <a:rPr lang="es-ES" sz="1800" dirty="0" err="1"/>
            <a:t>cytometry</a:t>
          </a:r>
          <a:r>
            <a:rPr lang="es-ES" sz="1800" dirty="0"/>
            <a:t> (IMC) or </a:t>
          </a:r>
          <a:r>
            <a:rPr lang="es-ES" sz="1800" dirty="0" err="1"/>
            <a:t>spatial</a:t>
          </a:r>
          <a:r>
            <a:rPr lang="es-ES" sz="1800" dirty="0"/>
            <a:t> </a:t>
          </a:r>
          <a:r>
            <a:rPr lang="es-ES" sz="1800" dirty="0" err="1"/>
            <a:t>transcriptomics</a:t>
          </a:r>
          <a:endParaRPr lang="es-ES" sz="1800" dirty="0"/>
        </a:p>
        <a:p>
          <a:pPr>
            <a:buNone/>
          </a:pPr>
          <a:r>
            <a:rPr lang="en-US" sz="1800" dirty="0"/>
            <a:t>-Deep learning–based digital pathology for the development, evaluation, and interpretation of computational models aimed at detecting phenotypes linked to somatic and hereditary POLE/POLD1 alterations</a:t>
          </a:r>
          <a:endParaRPr lang="en-US" sz="1600" b="0" dirty="0"/>
        </a:p>
        <a:p>
          <a:endParaRPr lang="en-US" sz="1600" b="0" dirty="0"/>
        </a:p>
        <a:p>
          <a:endParaRPr lang="en-US" sz="1600" b="0" i="0" dirty="0"/>
        </a:p>
      </dgm:t>
    </dgm:pt>
    <dgm:pt modelId="{A59E14C3-4FCC-4700-83E9-A31FA8D96B23}" type="parTrans" cxnId="{EAE89B13-B3E2-4750-8B4C-FBF0243925B8}">
      <dgm:prSet/>
      <dgm:spPr/>
      <dgm:t>
        <a:bodyPr/>
        <a:lstStyle/>
        <a:p>
          <a:endParaRPr lang="en-US"/>
        </a:p>
      </dgm:t>
    </dgm:pt>
    <dgm:pt modelId="{D64578D4-18F7-4243-B108-2C06616B524D}" type="sibTrans" cxnId="{EAE89B13-B3E2-4750-8B4C-FBF0243925B8}">
      <dgm:prSet/>
      <dgm:spPr/>
      <dgm:t>
        <a:bodyPr/>
        <a:lstStyle/>
        <a:p>
          <a:endParaRPr lang="en-US"/>
        </a:p>
      </dgm:t>
    </dgm:pt>
    <dgm:pt modelId="{420C4F22-13FE-4D16-9E70-58D3675C4588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en-US" sz="1800" b="1" dirty="0"/>
            <a:t>Significance</a:t>
          </a:r>
          <a:r>
            <a:rPr lang="en-US" sz="1800" dirty="0"/>
            <a:t>:</a:t>
          </a:r>
          <a:endParaRPr lang="en-US" sz="1800" i="1" dirty="0"/>
        </a:p>
        <a:p>
          <a:pPr algn="just">
            <a:lnSpc>
              <a:spcPct val="100000"/>
            </a:lnSpc>
          </a:pPr>
          <a:endParaRPr lang="en-US" sz="1400" b="0" i="1" dirty="0"/>
        </a:p>
        <a:p>
          <a:pPr algn="just">
            <a:lnSpc>
              <a:spcPct val="100000"/>
            </a:lnSpc>
          </a:pPr>
          <a:r>
            <a:rPr lang="en-US" sz="1800" dirty="0"/>
            <a:t>The samples will be included in a large international study aimed at advancing the characterization of the immune landscape of proofreading-deficient tumors and at developing a digital pathology model for the direct identification of these tumors from H&amp;E slides, with potential implications for optimizing patient selection for immune checkpoint inhibitor therapy.</a:t>
          </a:r>
          <a:endParaRPr lang="en-US" sz="1800" b="0" i="0" dirty="0"/>
        </a:p>
        <a:p>
          <a:pPr algn="just">
            <a:lnSpc>
              <a:spcPct val="100000"/>
            </a:lnSpc>
          </a:pPr>
          <a:r>
            <a:rPr lang="en-US" sz="1800" b="0" i="0" dirty="0"/>
            <a:t>Contributors will be included as authors in the corresponding publications.</a:t>
          </a:r>
        </a:p>
      </dgm:t>
    </dgm:pt>
    <dgm:pt modelId="{E8E09B6B-664F-4591-BE16-FFDBE8385F09}" type="parTrans" cxnId="{7FDE5B77-BB45-4813-8B64-CB69E4BB02FA}">
      <dgm:prSet/>
      <dgm:spPr/>
      <dgm:t>
        <a:bodyPr/>
        <a:lstStyle/>
        <a:p>
          <a:endParaRPr lang="en-US"/>
        </a:p>
      </dgm:t>
    </dgm:pt>
    <dgm:pt modelId="{C73958F9-D5E4-4095-9017-5C13EC36CFC1}" type="sibTrans" cxnId="{7FDE5B77-BB45-4813-8B64-CB69E4BB02FA}">
      <dgm:prSet/>
      <dgm:spPr/>
      <dgm:t>
        <a:bodyPr/>
        <a:lstStyle/>
        <a:p>
          <a:endParaRPr lang="en-US"/>
        </a:p>
      </dgm:t>
    </dgm:pt>
    <dgm:pt modelId="{AC86E761-AA6D-4DA7-9D0B-022326212938}" type="pres">
      <dgm:prSet presAssocID="{87431512-F237-4DDA-9905-508E1E0047D4}" presName="vert0" presStyleCnt="0">
        <dgm:presLayoutVars>
          <dgm:dir/>
          <dgm:animOne val="branch"/>
          <dgm:animLvl val="lvl"/>
        </dgm:presLayoutVars>
      </dgm:prSet>
      <dgm:spPr/>
    </dgm:pt>
    <dgm:pt modelId="{439C1F39-35F1-4539-BE98-4DE9569A28FC}" type="pres">
      <dgm:prSet presAssocID="{0CD038FE-7530-4A40-ABF5-4461E6BFC31B}" presName="thickLine" presStyleLbl="alignNode1" presStyleIdx="0" presStyleCnt="2"/>
      <dgm:spPr/>
    </dgm:pt>
    <dgm:pt modelId="{92623DAD-70A6-400C-849B-AFF720115D2F}" type="pres">
      <dgm:prSet presAssocID="{0CD038FE-7530-4A40-ABF5-4461E6BFC31B}" presName="horz1" presStyleCnt="0"/>
      <dgm:spPr/>
    </dgm:pt>
    <dgm:pt modelId="{A72A8E9B-CD82-49E0-9448-168E0C93795A}" type="pres">
      <dgm:prSet presAssocID="{0CD038FE-7530-4A40-ABF5-4461E6BFC31B}" presName="tx1" presStyleLbl="revTx" presStyleIdx="0" presStyleCnt="2"/>
      <dgm:spPr/>
    </dgm:pt>
    <dgm:pt modelId="{E959E55F-635A-4406-9653-2AB7E19CCF1F}" type="pres">
      <dgm:prSet presAssocID="{0CD038FE-7530-4A40-ABF5-4461E6BFC31B}" presName="vert1" presStyleCnt="0"/>
      <dgm:spPr/>
    </dgm:pt>
    <dgm:pt modelId="{0B2D61C4-EEAB-4BAC-BAF6-BACB5840FE93}" type="pres">
      <dgm:prSet presAssocID="{420C4F22-13FE-4D16-9E70-58D3675C4588}" presName="thickLine" presStyleLbl="alignNode1" presStyleIdx="1" presStyleCnt="2"/>
      <dgm:spPr/>
    </dgm:pt>
    <dgm:pt modelId="{89741432-856B-46DE-9BCD-36A91FAF6C74}" type="pres">
      <dgm:prSet presAssocID="{420C4F22-13FE-4D16-9E70-58D3675C4588}" presName="horz1" presStyleCnt="0"/>
      <dgm:spPr/>
    </dgm:pt>
    <dgm:pt modelId="{8274B4B0-0128-41D7-9BFD-AB847BCABE7F}" type="pres">
      <dgm:prSet presAssocID="{420C4F22-13FE-4D16-9E70-58D3675C4588}" presName="tx1" presStyleLbl="revTx" presStyleIdx="1" presStyleCnt="2"/>
      <dgm:spPr/>
    </dgm:pt>
    <dgm:pt modelId="{AB2504E4-87BD-4542-8D52-55DD54DBEAC6}" type="pres">
      <dgm:prSet presAssocID="{420C4F22-13FE-4D16-9E70-58D3675C4588}" presName="vert1" presStyleCnt="0"/>
      <dgm:spPr/>
    </dgm:pt>
  </dgm:ptLst>
  <dgm:cxnLst>
    <dgm:cxn modelId="{EAE89B13-B3E2-4750-8B4C-FBF0243925B8}" srcId="{87431512-F237-4DDA-9905-508E1E0047D4}" destId="{0CD038FE-7530-4A40-ABF5-4461E6BFC31B}" srcOrd="0" destOrd="0" parTransId="{A59E14C3-4FCC-4700-83E9-A31FA8D96B23}" sibTransId="{D64578D4-18F7-4243-B108-2C06616B524D}"/>
    <dgm:cxn modelId="{3B50C714-8D0B-4718-A3EC-ED749F9575BC}" type="presOf" srcId="{0CD038FE-7530-4A40-ABF5-4461E6BFC31B}" destId="{A72A8E9B-CD82-49E0-9448-168E0C93795A}" srcOrd="0" destOrd="0" presId="urn:microsoft.com/office/officeart/2008/layout/LinedList"/>
    <dgm:cxn modelId="{9DE7733F-2831-451B-9B51-6DD175E73F1B}" type="presOf" srcId="{420C4F22-13FE-4D16-9E70-58D3675C4588}" destId="{8274B4B0-0128-41D7-9BFD-AB847BCABE7F}" srcOrd="0" destOrd="0" presId="urn:microsoft.com/office/officeart/2008/layout/LinedList"/>
    <dgm:cxn modelId="{7FDE5B77-BB45-4813-8B64-CB69E4BB02FA}" srcId="{87431512-F237-4DDA-9905-508E1E0047D4}" destId="{420C4F22-13FE-4D16-9E70-58D3675C4588}" srcOrd="1" destOrd="0" parTransId="{E8E09B6B-664F-4591-BE16-FFDBE8385F09}" sibTransId="{C73958F9-D5E4-4095-9017-5C13EC36CFC1}"/>
    <dgm:cxn modelId="{AD171992-05A4-40D4-ABF9-28F25B64BDE9}" type="presOf" srcId="{87431512-F237-4DDA-9905-508E1E0047D4}" destId="{AC86E761-AA6D-4DA7-9D0B-022326212938}" srcOrd="0" destOrd="0" presId="urn:microsoft.com/office/officeart/2008/layout/LinedList"/>
    <dgm:cxn modelId="{BD7C69B8-BCB4-4488-9C41-0A0576D8A10A}" type="presParOf" srcId="{AC86E761-AA6D-4DA7-9D0B-022326212938}" destId="{439C1F39-35F1-4539-BE98-4DE9569A28FC}" srcOrd="0" destOrd="0" presId="urn:microsoft.com/office/officeart/2008/layout/LinedList"/>
    <dgm:cxn modelId="{92709EA3-AE39-4CBF-A426-F550829816AB}" type="presParOf" srcId="{AC86E761-AA6D-4DA7-9D0B-022326212938}" destId="{92623DAD-70A6-400C-849B-AFF720115D2F}" srcOrd="1" destOrd="0" presId="urn:microsoft.com/office/officeart/2008/layout/LinedList"/>
    <dgm:cxn modelId="{72757A98-F3B0-4DA0-B9CD-835898CAF63C}" type="presParOf" srcId="{92623DAD-70A6-400C-849B-AFF720115D2F}" destId="{A72A8E9B-CD82-49E0-9448-168E0C93795A}" srcOrd="0" destOrd="0" presId="urn:microsoft.com/office/officeart/2008/layout/LinedList"/>
    <dgm:cxn modelId="{DAB4EBB5-A3E5-4384-8ED3-CA25E1D2D341}" type="presParOf" srcId="{92623DAD-70A6-400C-849B-AFF720115D2F}" destId="{E959E55F-635A-4406-9653-2AB7E19CCF1F}" srcOrd="1" destOrd="0" presId="urn:microsoft.com/office/officeart/2008/layout/LinedList"/>
    <dgm:cxn modelId="{0C6F345B-97AC-4B3A-985E-9A18E46E9A5D}" type="presParOf" srcId="{AC86E761-AA6D-4DA7-9D0B-022326212938}" destId="{0B2D61C4-EEAB-4BAC-BAF6-BACB5840FE93}" srcOrd="2" destOrd="0" presId="urn:microsoft.com/office/officeart/2008/layout/LinedList"/>
    <dgm:cxn modelId="{DF96A243-CAC6-450D-82C0-C618D07739B4}" type="presParOf" srcId="{AC86E761-AA6D-4DA7-9D0B-022326212938}" destId="{89741432-856B-46DE-9BCD-36A91FAF6C74}" srcOrd="3" destOrd="0" presId="urn:microsoft.com/office/officeart/2008/layout/LinedList"/>
    <dgm:cxn modelId="{7DEF75B7-8623-43A2-819A-1F0CD38196DD}" type="presParOf" srcId="{89741432-856B-46DE-9BCD-36A91FAF6C74}" destId="{8274B4B0-0128-41D7-9BFD-AB847BCABE7F}" srcOrd="0" destOrd="0" presId="urn:microsoft.com/office/officeart/2008/layout/LinedList"/>
    <dgm:cxn modelId="{533814A9-0837-4895-AC5B-A4A9956F8DCB}" type="presParOf" srcId="{89741432-856B-46DE-9BCD-36A91FAF6C74}" destId="{AB2504E4-87BD-4542-8D52-55DD54DBEAC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57DB9-8494-4E41-8D44-53747E22E7DE}">
      <dsp:nvSpPr>
        <dsp:cNvPr id="0" name=""/>
        <dsp:cNvSpPr/>
      </dsp:nvSpPr>
      <dsp:spPr>
        <a:xfrm>
          <a:off x="0" y="656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46EFB-83DF-43E0-BA6A-618D929E5A1E}">
      <dsp:nvSpPr>
        <dsp:cNvPr id="0" name=""/>
        <dsp:cNvSpPr/>
      </dsp:nvSpPr>
      <dsp:spPr>
        <a:xfrm>
          <a:off x="0" y="656"/>
          <a:ext cx="11525459" cy="107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Title of Study:</a:t>
          </a:r>
        </a:p>
      </dsp:txBody>
      <dsp:txXfrm>
        <a:off x="0" y="656"/>
        <a:ext cx="11525459" cy="1074911"/>
      </dsp:txXfrm>
    </dsp:sp>
    <dsp:sp modelId="{30E50171-31D3-4C98-980F-70C1875CA57E}">
      <dsp:nvSpPr>
        <dsp:cNvPr id="0" name=""/>
        <dsp:cNvSpPr/>
      </dsp:nvSpPr>
      <dsp:spPr>
        <a:xfrm>
          <a:off x="0" y="1075567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60ED3-AA83-4A99-8D7A-DA073CF6674C}">
      <dsp:nvSpPr>
        <dsp:cNvPr id="0" name=""/>
        <dsp:cNvSpPr/>
      </dsp:nvSpPr>
      <dsp:spPr>
        <a:xfrm>
          <a:off x="0" y="1075567"/>
          <a:ext cx="11525459" cy="107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Lead Institution(s):</a:t>
          </a:r>
        </a:p>
      </dsp:txBody>
      <dsp:txXfrm>
        <a:off x="0" y="1075567"/>
        <a:ext cx="11525459" cy="1074911"/>
      </dsp:txXfrm>
    </dsp:sp>
    <dsp:sp modelId="{DFFA3ED1-B468-4821-8E24-E1B338CC8755}">
      <dsp:nvSpPr>
        <dsp:cNvPr id="0" name=""/>
        <dsp:cNvSpPr/>
      </dsp:nvSpPr>
      <dsp:spPr>
        <a:xfrm>
          <a:off x="0" y="2150478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615F8-04CB-4052-A783-3EE2EA0AEED0}">
      <dsp:nvSpPr>
        <dsp:cNvPr id="0" name=""/>
        <dsp:cNvSpPr/>
      </dsp:nvSpPr>
      <dsp:spPr>
        <a:xfrm>
          <a:off x="0" y="2150478"/>
          <a:ext cx="11525459" cy="107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Principal Investigator(s):</a:t>
          </a:r>
        </a:p>
      </dsp:txBody>
      <dsp:txXfrm>
        <a:off x="0" y="2150478"/>
        <a:ext cx="11525459" cy="1074911"/>
      </dsp:txXfrm>
    </dsp:sp>
    <dsp:sp modelId="{439C1F39-35F1-4539-BE98-4DE9569A28FC}">
      <dsp:nvSpPr>
        <dsp:cNvPr id="0" name=""/>
        <dsp:cNvSpPr/>
      </dsp:nvSpPr>
      <dsp:spPr>
        <a:xfrm>
          <a:off x="0" y="3225389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A8E9B-CD82-49E0-9448-168E0C93795A}">
      <dsp:nvSpPr>
        <dsp:cNvPr id="0" name=""/>
        <dsp:cNvSpPr/>
      </dsp:nvSpPr>
      <dsp:spPr>
        <a:xfrm>
          <a:off x="0" y="3225389"/>
          <a:ext cx="11525459" cy="107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Contact Email (optional):</a:t>
          </a:r>
        </a:p>
      </dsp:txBody>
      <dsp:txXfrm>
        <a:off x="0" y="3225389"/>
        <a:ext cx="11525459" cy="1074911"/>
      </dsp:txXfrm>
    </dsp:sp>
    <dsp:sp modelId="{0B2D61C4-EEAB-4BAC-BAF6-BACB5840FE93}">
      <dsp:nvSpPr>
        <dsp:cNvPr id="0" name=""/>
        <dsp:cNvSpPr/>
      </dsp:nvSpPr>
      <dsp:spPr>
        <a:xfrm>
          <a:off x="0" y="4300300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4B4B0-0128-41D7-9BFD-AB847BCABE7F}">
      <dsp:nvSpPr>
        <dsp:cNvPr id="0" name=""/>
        <dsp:cNvSpPr/>
      </dsp:nvSpPr>
      <dsp:spPr>
        <a:xfrm>
          <a:off x="0" y="4300300"/>
          <a:ext cx="11525459" cy="1074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0" i="1" kern="1200" dirty="0"/>
        </a:p>
      </dsp:txBody>
      <dsp:txXfrm>
        <a:off x="0" y="4300300"/>
        <a:ext cx="11525459" cy="10749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57DB9-8494-4E41-8D44-53747E22E7DE}">
      <dsp:nvSpPr>
        <dsp:cNvPr id="0" name=""/>
        <dsp:cNvSpPr/>
      </dsp:nvSpPr>
      <dsp:spPr>
        <a:xfrm>
          <a:off x="0" y="0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46EFB-83DF-43E0-BA6A-618D929E5A1E}">
      <dsp:nvSpPr>
        <dsp:cNvPr id="0" name=""/>
        <dsp:cNvSpPr/>
      </dsp:nvSpPr>
      <dsp:spPr>
        <a:xfrm>
          <a:off x="0" y="0"/>
          <a:ext cx="11525459" cy="2687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Objective</a:t>
          </a:r>
          <a:r>
            <a:rPr lang="en-US" sz="1800" kern="1200" dirty="0"/>
            <a:t>:</a:t>
          </a:r>
          <a:endParaRPr lang="en-US" sz="1800" b="1" i="1" kern="1200" dirty="0"/>
        </a:p>
      </dsp:txBody>
      <dsp:txXfrm>
        <a:off x="0" y="0"/>
        <a:ext cx="11525459" cy="2687934"/>
      </dsp:txXfrm>
    </dsp:sp>
    <dsp:sp modelId="{30E50171-31D3-4C98-980F-70C1875CA57E}">
      <dsp:nvSpPr>
        <dsp:cNvPr id="0" name=""/>
        <dsp:cNvSpPr/>
      </dsp:nvSpPr>
      <dsp:spPr>
        <a:xfrm>
          <a:off x="0" y="1693156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60ED3-AA83-4A99-8D7A-DA073CF6674C}">
      <dsp:nvSpPr>
        <dsp:cNvPr id="0" name=""/>
        <dsp:cNvSpPr/>
      </dsp:nvSpPr>
      <dsp:spPr>
        <a:xfrm>
          <a:off x="0" y="1843868"/>
          <a:ext cx="11525459" cy="2687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Design</a:t>
          </a:r>
          <a:r>
            <a:rPr lang="en-US" sz="1800" kern="1200" dirty="0"/>
            <a:t>/</a:t>
          </a:r>
          <a:r>
            <a:rPr lang="en-US" sz="1800" b="1" kern="1200" dirty="0"/>
            <a:t>Methods</a:t>
          </a:r>
          <a:r>
            <a:rPr lang="en-US" sz="1800" kern="1200" dirty="0"/>
            <a:t>: 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Collection of Normal and Tumor Tissue Samples</a:t>
          </a:r>
          <a:endParaRPr lang="en-US" sz="1700" kern="1200" dirty="0"/>
        </a:p>
        <a:p>
          <a:pPr marL="3619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-FFPE blocks are requested (if normal tissue blocks are not available, please send tumor blocks only).</a:t>
          </a:r>
        </a:p>
        <a:p>
          <a:pPr marL="3619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-Two to three 1.5-mm punches will be obtained from each block for incorporation into a tissue microarray (TMA).</a:t>
          </a:r>
        </a:p>
        <a:p>
          <a:pPr marL="3619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-All blocks will be returned to the provider.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If submission of FFPE blocks is not possible (e.g., due to the provider’s internal regulations), please send the following per FFPE block:</a:t>
          </a:r>
        </a:p>
        <a:p>
          <a:pPr marL="3619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-10 unstained slides (minimum of 6)</a:t>
          </a:r>
        </a:p>
        <a:p>
          <a:pPr marL="36195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-1 Eppendorf tube containing 5–10 recuts (depending on tumor area), each 10 µm thick</a:t>
          </a: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Samples provided under this alternative format will not be included in the TMAs but will be used for validation of the immune landscape analyses and for digital pathology objectives.</a:t>
          </a:r>
          <a:endParaRPr lang="en-US" sz="1700" b="1" i="1" kern="1200" dirty="0"/>
        </a:p>
      </dsp:txBody>
      <dsp:txXfrm>
        <a:off x="0" y="1843868"/>
        <a:ext cx="11525459" cy="26879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C1F39-35F1-4539-BE98-4DE9569A28FC}">
      <dsp:nvSpPr>
        <dsp:cNvPr id="0" name=""/>
        <dsp:cNvSpPr/>
      </dsp:nvSpPr>
      <dsp:spPr>
        <a:xfrm>
          <a:off x="0" y="0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2A8E9B-CD82-49E0-9448-168E0C93795A}">
      <dsp:nvSpPr>
        <dsp:cNvPr id="0" name=""/>
        <dsp:cNvSpPr/>
      </dsp:nvSpPr>
      <dsp:spPr>
        <a:xfrm>
          <a:off x="0" y="0"/>
          <a:ext cx="11525459" cy="2687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What will be done with the samples: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-</a:t>
          </a:r>
          <a:r>
            <a:rPr lang="es-ES" sz="1800" kern="1200" dirty="0" err="1"/>
            <a:t>Inclusion</a:t>
          </a:r>
          <a:r>
            <a:rPr lang="es-ES" sz="1800" kern="1200" dirty="0"/>
            <a:t> in a </a:t>
          </a:r>
          <a:r>
            <a:rPr lang="es-ES" sz="1800" kern="1200" dirty="0" err="1"/>
            <a:t>tissue</a:t>
          </a:r>
          <a:r>
            <a:rPr lang="es-ES" sz="1800" kern="1200" dirty="0"/>
            <a:t> </a:t>
          </a:r>
          <a:r>
            <a:rPr lang="es-ES" sz="1800" kern="1200" dirty="0" err="1"/>
            <a:t>microarray</a:t>
          </a:r>
          <a:r>
            <a:rPr lang="es-ES" sz="1800" kern="1200" dirty="0"/>
            <a:t> (TMA)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-</a:t>
          </a:r>
          <a:r>
            <a:rPr lang="es-ES" sz="1800" kern="1200" dirty="0" err="1"/>
            <a:t>Immunophenotypic</a:t>
          </a:r>
          <a:r>
            <a:rPr lang="es-ES" sz="1800" kern="1200" dirty="0"/>
            <a:t> </a:t>
          </a:r>
          <a:r>
            <a:rPr lang="es-ES" sz="1800" kern="1200" dirty="0" err="1"/>
            <a:t>characterization</a:t>
          </a:r>
          <a:r>
            <a:rPr lang="es-ES" sz="1800" kern="1200" dirty="0"/>
            <a:t> </a:t>
          </a:r>
          <a:r>
            <a:rPr lang="es-ES" sz="1800" kern="1200" dirty="0" err="1"/>
            <a:t>via</a:t>
          </a:r>
          <a:r>
            <a:rPr lang="es-ES" sz="1800" kern="1200" dirty="0"/>
            <a:t> </a:t>
          </a:r>
          <a:r>
            <a:rPr lang="es-ES" sz="1800" kern="1200" dirty="0" err="1"/>
            <a:t>imaging</a:t>
          </a:r>
          <a:r>
            <a:rPr lang="es-ES" sz="1800" kern="1200" dirty="0"/>
            <a:t> </a:t>
          </a:r>
          <a:r>
            <a:rPr lang="es-ES" sz="1800" kern="1200" dirty="0" err="1"/>
            <a:t>mass</a:t>
          </a:r>
          <a:r>
            <a:rPr lang="es-ES" sz="1800" kern="1200" dirty="0"/>
            <a:t> </a:t>
          </a:r>
          <a:r>
            <a:rPr lang="es-ES" sz="1800" kern="1200" dirty="0" err="1"/>
            <a:t>cytometry</a:t>
          </a:r>
          <a:r>
            <a:rPr lang="es-ES" sz="1800" kern="1200" dirty="0"/>
            <a:t> (IMC) or </a:t>
          </a:r>
          <a:r>
            <a:rPr lang="es-ES" sz="1800" kern="1200" dirty="0" err="1"/>
            <a:t>spatial</a:t>
          </a:r>
          <a:r>
            <a:rPr lang="es-ES" sz="1800" kern="1200" dirty="0"/>
            <a:t> </a:t>
          </a:r>
          <a:r>
            <a:rPr lang="es-ES" sz="1800" kern="1200" dirty="0" err="1"/>
            <a:t>transcriptomics</a:t>
          </a:r>
          <a:endParaRPr lang="es-E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-Deep learning–based digital pathology for the development, evaluation, and interpretation of computational models aimed at detecting phenotypes linked to somatic and hereditary POLE/POLD1 alterations</a:t>
          </a:r>
          <a:endParaRPr lang="en-US" sz="1600" b="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0" i="0" kern="1200" dirty="0"/>
        </a:p>
      </dsp:txBody>
      <dsp:txXfrm>
        <a:off x="0" y="0"/>
        <a:ext cx="11525459" cy="2687934"/>
      </dsp:txXfrm>
    </dsp:sp>
    <dsp:sp modelId="{0B2D61C4-EEAB-4BAC-BAF6-BACB5840FE93}">
      <dsp:nvSpPr>
        <dsp:cNvPr id="0" name=""/>
        <dsp:cNvSpPr/>
      </dsp:nvSpPr>
      <dsp:spPr>
        <a:xfrm>
          <a:off x="0" y="2687934"/>
          <a:ext cx="115254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4B4B0-0128-41D7-9BFD-AB847BCABE7F}">
      <dsp:nvSpPr>
        <dsp:cNvPr id="0" name=""/>
        <dsp:cNvSpPr/>
      </dsp:nvSpPr>
      <dsp:spPr>
        <a:xfrm>
          <a:off x="0" y="2687934"/>
          <a:ext cx="11525459" cy="26879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Significance</a:t>
          </a:r>
          <a:r>
            <a:rPr lang="en-US" sz="1800" kern="1200" dirty="0"/>
            <a:t>:</a:t>
          </a:r>
          <a:endParaRPr lang="en-US" sz="1800" i="1" kern="1200" dirty="0"/>
        </a:p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0" i="1" kern="1200" dirty="0"/>
        </a:p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samples will be included in a large international study aimed at advancing the characterization of the immune landscape of proofreading-deficient tumors and at developing a digital pathology model for the direct identification of these tumors from H&amp;E slides, with potential implications for optimizing patient selection for immune checkpoint inhibitor therapy.</a:t>
          </a:r>
          <a:endParaRPr lang="en-US" sz="1800" b="0" i="0" kern="1200" dirty="0"/>
        </a:p>
        <a:p>
          <a:pPr marL="0" lvl="0" indent="0" algn="just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Contributors will be included as authors in the corresponding publications.</a:t>
          </a:r>
        </a:p>
      </dsp:txBody>
      <dsp:txXfrm>
        <a:off x="0" y="2687934"/>
        <a:ext cx="11525459" cy="2687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9E1E-2CEC-CD08-677F-BE7B95B394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33675-E6F9-76D6-94D9-EDC6F870E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88A1B-2274-A827-63C3-10D364B2F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77344-83BA-E84B-A0E1-45830B3B5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E5B04-010E-DFE4-29F6-DF7C23991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1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085B-C277-6109-E07F-A6DE27BD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1E445-CEA9-0AB3-DA84-19EBD838E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26C10-CFB1-9BDD-58D8-FFA756F96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1F6A8-9821-C826-6312-0A579F043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E328C-390B-9ED0-D722-89479B38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140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AC6BD-9BD9-8F13-3DB6-FB4B0DB6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F8E1E-D120-9557-86AD-301CC0D3B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696D6-364A-3BAE-9EC8-BC1EA337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F5D92-F323-6387-0556-C6C8157B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A565A-E874-E8C0-E545-9A22EB84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76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993D-E7C5-76FA-D38A-581D079B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7EF7C-1FD8-A0C4-8583-881EC8AAC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AB224-9AF6-51A3-7CD3-805D4DBB8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84B33-09BA-DB08-375C-58A84C2D6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509CD-C93C-D707-21DC-6935849E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71E1B-6E10-63EA-522C-B07BB6272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0C789-EFD2-E66D-3474-2F000AE5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2355D-812D-9A5B-5703-8BB25BEC3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9AD07-3A91-7A79-85F8-3E17E9AE0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5A8EB-A9AE-4B84-A12C-3C97FE064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9CA584-3357-D422-D6CD-92E6C51995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00146-42FE-68A9-3E9B-CA21552B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B85681-865D-7778-6022-A04C8D0C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46B8BC-1299-C32F-30AE-E95E24A0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8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99BE-A673-6A9A-04EB-495593830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B186AD-36BA-816F-9913-DB508BC3F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585BB3-A72C-B331-4E39-E0BB777A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71E8BE-CBF3-2AA7-456A-1F87F227C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6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3EF72-7101-7596-1427-58CDF22F2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BC7244-F84D-70F0-DB7D-7E76F9B89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91136-1713-B9AD-8D3F-C0B3B3FD2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8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5135D-45D3-34D6-3AA4-FD6BFF60A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3604D-A286-660D-746E-138D2B8D7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F64E9-4254-68CB-789C-9A4CF78F1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3F995-C271-BEF7-BAC3-916D305F4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268D1-11C1-5F75-63EB-4420475C9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12571-265B-F9F2-E8FB-CE0D6D67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7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D22BA-C6D6-B53D-F2B1-F2D4FC1A2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80AC5D-3002-985C-1A0F-0F16D2E49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0501A-B5E7-4FBE-F361-1D4E00D03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24671-3037-5EEE-0369-79CF0B02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0F9D6-F260-4FCD-8244-7B56CBFD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CBCFE0-89EC-4F59-C61C-778112B7C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9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36F4A-8441-1F6D-5575-4553AB166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3B463-66D4-7D90-E914-F2D36266E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D7A8-0ADA-25EC-A42F-44D097868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0573-4BD6-7FDE-94FC-8CB0E5FC4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8B5E3-25B1-CCAD-9670-7B1DFED5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56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FFCA55-EC79-CDDF-9020-86A338ED2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DF0DE-90A5-2073-6788-DD3D5E8B9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E5AD8-0A0E-5F7C-86F4-70D7C34F4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A187F-F617-B70F-769D-A80311076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EDC03-11C1-FC0B-A473-830E87E7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2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015CBE-E5DB-9EE5-8862-02C48E41F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0B9B6-0506-08DF-765E-3B17E38D5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A0531-B417-CBF7-8E1A-CF6840495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5D753-09EA-4ADA-8647-A7BCF2ADEB0B}" type="datetimeFigureOut">
              <a:rPr lang="en-US" smtClean="0"/>
              <a:t>2/16/2026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6C2CE-51A9-EE60-0C25-2232A4C395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4F54C-66F8-44DF-DF82-2B6892FBE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AAD39B-DFF5-4270-AE8F-18A6F2EDBE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8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1EC93A-AEBE-770F-DA3D-5C3788046602}"/>
              </a:ext>
            </a:extLst>
          </p:cNvPr>
          <p:cNvSpPr txBox="1"/>
          <p:nvPr/>
        </p:nvSpPr>
        <p:spPr>
          <a:xfrm>
            <a:off x="242910" y="1598246"/>
            <a:ext cx="4626709" cy="51229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Collab@</a:t>
            </a:r>
            <a:endParaRPr lang="en-US" sz="8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InSiGHT  </a:t>
            </a:r>
            <a:endParaRPr lang="en-US" sz="8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406BB45-AC91-2490-30FC-07713E6741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2" y="0"/>
            <a:ext cx="1662880" cy="110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0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AA9A9-9852-74AC-E84A-073F8A2CD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6D96-A0CA-9F3E-FE3B-6E41C2BBE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54" y="151546"/>
            <a:ext cx="10515600" cy="893484"/>
          </a:xfrm>
        </p:spPr>
        <p:txBody>
          <a:bodyPr/>
          <a:lstStyle/>
          <a:p>
            <a:r>
              <a:rPr lang="en-US" dirty="0"/>
              <a:t>Study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DD9CE32-CAA8-C0BC-E2F4-62E6D8C5EB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723417"/>
              </p:ext>
            </p:extLst>
          </p:nvPr>
        </p:nvGraphicFramePr>
        <p:xfrm>
          <a:off x="333270" y="1330586"/>
          <a:ext cx="11525459" cy="5375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58EB76BA-F48D-ADCD-6FF6-315C23D71816}"/>
              </a:ext>
            </a:extLst>
          </p:cNvPr>
          <p:cNvSpPr txBox="1"/>
          <p:nvPr/>
        </p:nvSpPr>
        <p:spPr>
          <a:xfrm>
            <a:off x="662524" y="2833635"/>
            <a:ext cx="5433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Hereditary Cancer </a:t>
            </a:r>
            <a:r>
              <a:rPr lang="es-ES" dirty="0" err="1"/>
              <a:t>Group</a:t>
            </a:r>
            <a:r>
              <a:rPr lang="es-ES" dirty="0"/>
              <a:t>, IDIBELL, Barcelona (Spain)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82EF12E-083A-7B6A-552B-398FDDC99896}"/>
              </a:ext>
            </a:extLst>
          </p:cNvPr>
          <p:cNvSpPr txBox="1"/>
          <p:nvPr/>
        </p:nvSpPr>
        <p:spPr>
          <a:xfrm>
            <a:off x="662524" y="3920532"/>
            <a:ext cx="1281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Laura Valle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92738D-AD55-847E-8C2F-274DDF7E5E55}"/>
              </a:ext>
            </a:extLst>
          </p:cNvPr>
          <p:cNvSpPr txBox="1"/>
          <p:nvPr/>
        </p:nvSpPr>
        <p:spPr>
          <a:xfrm>
            <a:off x="662524" y="5007429"/>
            <a:ext cx="1903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lvalle@idibell.cat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44BCE2A-2ED2-3177-D4A2-D06684CB59EB}"/>
              </a:ext>
            </a:extLst>
          </p:cNvPr>
          <p:cNvSpPr txBox="1"/>
          <p:nvPr/>
        </p:nvSpPr>
        <p:spPr>
          <a:xfrm>
            <a:off x="333270" y="1762595"/>
            <a:ext cx="11669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err="1"/>
              <a:t>Immune</a:t>
            </a:r>
            <a:r>
              <a:rPr lang="es-ES" b="1" dirty="0"/>
              <a:t> </a:t>
            </a:r>
            <a:r>
              <a:rPr lang="es-ES" b="1" dirty="0" err="1"/>
              <a:t>characterization</a:t>
            </a:r>
            <a:r>
              <a:rPr lang="es-ES" b="1" dirty="0"/>
              <a:t> of tumors with somatic or germline POLE and POLD1 </a:t>
            </a:r>
            <a:r>
              <a:rPr lang="es-ES" b="1" dirty="0" err="1"/>
              <a:t>exonuclease</a:t>
            </a:r>
            <a:r>
              <a:rPr lang="es-ES" b="1" dirty="0"/>
              <a:t> </a:t>
            </a:r>
            <a:r>
              <a:rPr lang="es-ES" b="1" dirty="0" err="1"/>
              <a:t>domain</a:t>
            </a:r>
            <a:r>
              <a:rPr lang="es-ES" b="1" dirty="0"/>
              <a:t> mutations</a:t>
            </a:r>
          </a:p>
        </p:txBody>
      </p:sp>
    </p:spTree>
    <p:extLst>
      <p:ext uri="{BB962C8B-B14F-4D97-AF65-F5344CB8AC3E}">
        <p14:creationId xmlns:p14="http://schemas.microsoft.com/office/powerpoint/2010/main" val="403795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BE6E3-692A-7B15-417A-4CE57ACD0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984A-7709-DBFA-4275-5AB2FD47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54" y="151546"/>
            <a:ext cx="10515600" cy="893484"/>
          </a:xfrm>
        </p:spPr>
        <p:txBody>
          <a:bodyPr/>
          <a:lstStyle/>
          <a:p>
            <a:r>
              <a:rPr lang="en-US" dirty="0"/>
              <a:t>Study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D6625B-5309-47DD-038F-E629C17FBA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109908"/>
              </p:ext>
            </p:extLst>
          </p:nvPr>
        </p:nvGraphicFramePr>
        <p:xfrm>
          <a:off x="281353" y="1225900"/>
          <a:ext cx="11525459" cy="5375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77A75218-4BD8-889B-ADE6-B4E5CFD3B8DB}"/>
              </a:ext>
            </a:extLst>
          </p:cNvPr>
          <p:cNvSpPr txBox="1"/>
          <p:nvPr/>
        </p:nvSpPr>
        <p:spPr>
          <a:xfrm>
            <a:off x="281353" y="1599747"/>
            <a:ext cx="115698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Immune</a:t>
            </a:r>
            <a:r>
              <a:rPr lang="es-ES" dirty="0"/>
              <a:t> </a:t>
            </a:r>
            <a:r>
              <a:rPr lang="es-ES" dirty="0" err="1"/>
              <a:t>characterization</a:t>
            </a:r>
            <a:r>
              <a:rPr lang="es-ES" dirty="0"/>
              <a:t> of </a:t>
            </a:r>
            <a:r>
              <a:rPr lang="es-ES" dirty="0" err="1"/>
              <a:t>polymerase</a:t>
            </a:r>
            <a:r>
              <a:rPr lang="es-ES" dirty="0"/>
              <a:t> proofreading tumors, i.e., with </a:t>
            </a:r>
            <a:r>
              <a:rPr lang="es-ES" i="1" dirty="0"/>
              <a:t>POLE</a:t>
            </a:r>
            <a:r>
              <a:rPr lang="es-ES" dirty="0"/>
              <a:t> and </a:t>
            </a:r>
            <a:r>
              <a:rPr lang="es-ES" i="1" dirty="0"/>
              <a:t>POLD1</a:t>
            </a:r>
            <a:r>
              <a:rPr lang="es-ES" dirty="0"/>
              <a:t> </a:t>
            </a:r>
            <a:r>
              <a:rPr lang="es-ES" dirty="0" err="1"/>
              <a:t>exonuclease</a:t>
            </a:r>
            <a:r>
              <a:rPr lang="es-ES" dirty="0"/>
              <a:t> mutations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/>
              <a:t>Development</a:t>
            </a:r>
            <a:r>
              <a:rPr lang="es-ES" dirty="0"/>
              <a:t> of a </a:t>
            </a:r>
            <a:r>
              <a:rPr lang="es-ES" dirty="0" err="1"/>
              <a:t>deep</a:t>
            </a:r>
            <a:r>
              <a:rPr lang="es-ES" dirty="0"/>
              <a:t> </a:t>
            </a:r>
            <a:r>
              <a:rPr lang="es-ES" dirty="0" err="1"/>
              <a:t>learning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 of </a:t>
            </a:r>
            <a:r>
              <a:rPr lang="es-ES" dirty="0" err="1"/>
              <a:t>pathology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the </a:t>
            </a:r>
            <a:r>
              <a:rPr lang="es-ES" dirty="0" err="1"/>
              <a:t>identification</a:t>
            </a:r>
            <a:r>
              <a:rPr lang="es-ES" dirty="0"/>
              <a:t> of proofreading </a:t>
            </a:r>
            <a:r>
              <a:rPr lang="es-ES" dirty="0" err="1"/>
              <a:t>deficient</a:t>
            </a:r>
            <a:r>
              <a:rPr lang="es-ES" dirty="0"/>
              <a:t> tumors</a:t>
            </a:r>
          </a:p>
          <a:p>
            <a:r>
              <a:rPr lang="es-ES" dirty="0"/>
              <a:t>      </a:t>
            </a:r>
            <a:r>
              <a:rPr lang="es-ES" dirty="0" err="1"/>
              <a:t>from</a:t>
            </a:r>
            <a:r>
              <a:rPr lang="es-ES" dirty="0"/>
              <a:t> H&amp;E </a:t>
            </a:r>
            <a:r>
              <a:rPr lang="es-ES" dirty="0" err="1"/>
              <a:t>slides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1068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48A13-728E-5B90-8680-50E99A64B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E6806-EF76-0974-1F73-8DC3494D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54" y="151546"/>
            <a:ext cx="10515600" cy="893484"/>
          </a:xfrm>
        </p:spPr>
        <p:txBody>
          <a:bodyPr/>
          <a:lstStyle/>
          <a:p>
            <a:r>
              <a:rPr lang="en-US" dirty="0"/>
              <a:t>Study 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0DC1BC-73AC-71C6-0C1E-D47B83667C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7407467"/>
              </p:ext>
            </p:extLst>
          </p:nvPr>
        </p:nvGraphicFramePr>
        <p:xfrm>
          <a:off x="281353" y="1225900"/>
          <a:ext cx="11525459" cy="5375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3925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374</Words>
  <Application>Microsoft Office PowerPoint</Application>
  <PresentationFormat>Panorámica</PresentationFormat>
  <Paragraphs>36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Presentación de PowerPoint</vt:lpstr>
      <vt:lpstr>Study overview</vt:lpstr>
      <vt:lpstr>Study overview</vt:lpstr>
      <vt:lpstr>Study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Rumy Markova</dc:creator>
  <cp:lastModifiedBy>Valle Velasco, Laura</cp:lastModifiedBy>
  <cp:revision>1</cp:revision>
  <dcterms:created xsi:type="dcterms:W3CDTF">2026-02-06T14:27:50Z</dcterms:created>
  <dcterms:modified xsi:type="dcterms:W3CDTF">2026-02-16T11:20:43Z</dcterms:modified>
</cp:coreProperties>
</file>